
<file path=[Content_Types].xml><?xml version="1.0" encoding="utf-8"?>
<Types xmlns="http://schemas.openxmlformats.org/package/2006/content-types">
  <Default Extension="png" ContentType="image/png"/>
  <Default Extension="tmp"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diagrams/data1.xml" ContentType="application/vnd.openxmlformats-officedocument.drawingml.diagramData+xml"/>
  <Override PartName="/ppt/diagrams/data2.xml" ContentType="application/vnd.openxmlformats-officedocument.drawingml.diagramData+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32.xml" ContentType="application/vnd.openxmlformats-officedocument.presentationml.notesSlide+xml"/>
  <Override PartName="/ppt/notesSlides/notesSlide2.xml" ContentType="application/vnd.openxmlformats-officedocument.presentationml.notesSlide+xml"/>
  <Override PartName="/ppt/notesSlides/notesSlide33.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31.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Masters/notesMaster1.xml" ContentType="application/vnd.openxmlformats-officedocument.presentationml.notesMaster+xml"/>
  <Override PartName="/ppt/theme/theme1.xml" ContentType="application/vnd.openxmlformats-officedocument.theme+xml"/>
  <Override PartName="/ppt/theme/theme2.xml" ContentType="application/vnd.openxmlformats-officedocument.theme+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authors.xml" ContentType="application/vnd.ms-powerpoint.authors+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docProps/core.xml" ContentType="application/vnd.openxmlformats-package.core-properties+xml"/>
  <Override PartName="/ppt/revisionInfo.xml" ContentType="application/vnd.ms-powerpoint.revisioninfo+xml"/>
  <Override PartName="/docProps/custom.xml" ContentType="application/vnd.openxmlformats-officedocument.custom-properties+xml"/>
  <Override PartName="/ppt/changesInfos/changesInfo1.xml" ContentType="application/vnd.ms-powerpoint.changesinfo+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62" r:id="rId2"/>
    <p:sldId id="270" r:id="rId3"/>
    <p:sldId id="268" r:id="rId4"/>
    <p:sldId id="258" r:id="rId5"/>
    <p:sldId id="295" r:id="rId6"/>
    <p:sldId id="269" r:id="rId7"/>
    <p:sldId id="264" r:id="rId8"/>
    <p:sldId id="293" r:id="rId9"/>
    <p:sldId id="265" r:id="rId10"/>
    <p:sldId id="266" r:id="rId11"/>
    <p:sldId id="286" r:id="rId12"/>
    <p:sldId id="285" r:id="rId13"/>
    <p:sldId id="294" r:id="rId14"/>
    <p:sldId id="287" r:id="rId15"/>
    <p:sldId id="288" r:id="rId16"/>
    <p:sldId id="290" r:id="rId17"/>
    <p:sldId id="296" r:id="rId18"/>
    <p:sldId id="280" r:id="rId19"/>
    <p:sldId id="282" r:id="rId20"/>
    <p:sldId id="281" r:id="rId21"/>
    <p:sldId id="283" r:id="rId22"/>
    <p:sldId id="284" r:id="rId23"/>
    <p:sldId id="274" r:id="rId24"/>
    <p:sldId id="273" r:id="rId25"/>
    <p:sldId id="275" r:id="rId26"/>
    <p:sldId id="276" r:id="rId27"/>
    <p:sldId id="277" r:id="rId28"/>
    <p:sldId id="278" r:id="rId29"/>
    <p:sldId id="291" r:id="rId30"/>
    <p:sldId id="292" r:id="rId31"/>
    <p:sldId id="300" r:id="rId32"/>
    <p:sldId id="301" r:id="rId33"/>
    <p:sldId id="302" r:id="rId34"/>
    <p:sldId id="303" r:id="rId35"/>
    <p:sldId id="289" r:id="rId36"/>
    <p:sldId id="297" r:id="rId37"/>
    <p:sldId id="298" r:id="rId38"/>
    <p:sldId id="299" r:id="rId39"/>
    <p:sldId id="304" r:id="rId40"/>
    <p:sldId id="305" r:id="rId41"/>
    <p:sldId id="306" r:id="rId42"/>
    <p:sldId id="307" r:id="rId43"/>
    <p:sldId id="308" r:id="rId44"/>
    <p:sldId id="309" r:id="rId45"/>
    <p:sldId id="311" r:id="rId46"/>
    <p:sldId id="256" r:id="rId47"/>
  </p:sldIdLst>
  <p:sldSz cx="18288000" cy="10287000"/>
  <p:notesSz cx="18288000" cy="10287000"/>
  <p:defaultTextStyle>
    <a:defPPr>
      <a:defRPr lang="en-US"/>
    </a:defPPr>
    <a:lvl1pPr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1pPr>
    <a:lvl2pPr marL="4572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2pPr>
    <a:lvl3pPr marL="9144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3pPr>
    <a:lvl4pPr marL="13716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4pPr>
    <a:lvl5pPr marL="1828800" algn="l" rtl="0" eaLnBrk="0" fontAlgn="base" hangingPunct="0">
      <a:spcBef>
        <a:spcPct val="0"/>
      </a:spcBef>
      <a:spcAft>
        <a:spcPct val="0"/>
      </a:spcAft>
      <a:defRPr kern="1200">
        <a:solidFill>
          <a:schemeClr val="tx1"/>
        </a:solidFill>
        <a:latin typeface="Arial" panose="020B0604020202020204" pitchFamily="34" charset="0"/>
        <a:ea typeface="+mn-ea"/>
        <a:cs typeface="+mn-cs"/>
      </a:defRPr>
    </a:lvl5pPr>
    <a:lvl6pPr marL="2286000" algn="l" defTabSz="914400" rtl="0" eaLnBrk="1" latinLnBrk="0" hangingPunct="1">
      <a:defRPr kern="1200">
        <a:solidFill>
          <a:schemeClr val="tx1"/>
        </a:solidFill>
        <a:latin typeface="Arial" panose="020B0604020202020204" pitchFamily="34" charset="0"/>
        <a:ea typeface="+mn-ea"/>
        <a:cs typeface="+mn-cs"/>
      </a:defRPr>
    </a:lvl6pPr>
    <a:lvl7pPr marL="2743200" algn="l" defTabSz="914400" rtl="0" eaLnBrk="1" latinLnBrk="0" hangingPunct="1">
      <a:defRPr kern="1200">
        <a:solidFill>
          <a:schemeClr val="tx1"/>
        </a:solidFill>
        <a:latin typeface="Arial" panose="020B0604020202020204" pitchFamily="34" charset="0"/>
        <a:ea typeface="+mn-ea"/>
        <a:cs typeface="+mn-cs"/>
      </a:defRPr>
    </a:lvl7pPr>
    <a:lvl8pPr marL="3200400" algn="l" defTabSz="914400" rtl="0" eaLnBrk="1" latinLnBrk="0" hangingPunct="1">
      <a:defRPr kern="1200">
        <a:solidFill>
          <a:schemeClr val="tx1"/>
        </a:solidFill>
        <a:latin typeface="Arial" panose="020B0604020202020204" pitchFamily="34" charset="0"/>
        <a:ea typeface="+mn-ea"/>
        <a:cs typeface="+mn-cs"/>
      </a:defRPr>
    </a:lvl8pPr>
    <a:lvl9pPr marL="3657600" algn="l" defTabSz="914400" rtl="0" eaLnBrk="1" latinLnBrk="0" hangingPunct="1">
      <a:defRPr kern="1200">
        <a:solidFill>
          <a:schemeClr val="tx1"/>
        </a:solidFill>
        <a:latin typeface="Arial" panose="020B0604020202020204" pitchFamily="34" charset="0"/>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67B7E00-7542-5215-0E88-C15F4C00CFA1}" name="Thompson, Travis A." initials="TT" userId="S::tath242@uky.edu::dee92b3c-6a5c-4428-b91d-a27844b2ffd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C79EE"/>
    <a:srgbClr val="B2D1A1"/>
    <a:srgbClr val="BDBDBD"/>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6C28C19-29D9-4DFA-BBFB-841A7F60643E}" v="974" dt="2026-08-27T15:26:12.827"/>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0596" autoAdjust="0"/>
    <p:restoredTop sz="74818" autoAdjust="0"/>
  </p:normalViewPr>
  <p:slideViewPr>
    <p:cSldViewPr>
      <p:cViewPr varScale="1">
        <p:scale>
          <a:sx n="53" d="100"/>
          <a:sy n="53" d="100"/>
        </p:scale>
        <p:origin x="2004" y="84"/>
      </p:cViewPr>
      <p:guideLst/>
    </p:cSldViewPr>
  </p:slideViewPr>
  <p:notesTextViewPr>
    <p:cViewPr>
      <p:scale>
        <a:sx n="150" d="100"/>
        <a:sy n="15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8" Type="http://schemas.openxmlformats.org/officeDocument/2006/relationships/customXml" Target="../customXml/item3.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56"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57" Type="http://schemas.openxmlformats.org/officeDocument/2006/relationships/customXml" Target="../customXml/item2.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hompson, Travis A." userId="dee92b3c-6a5c-4428-b91d-a27844b2ffd3" providerId="ADAL" clId="{00A0F93C-7984-4E16-BDB9-D869BAE79662}"/>
    <pc:docChg chg="undo custSel addSld delSld modSld sldOrd">
      <pc:chgData name="Thompson, Travis A." userId="dee92b3c-6a5c-4428-b91d-a27844b2ffd3" providerId="ADAL" clId="{00A0F93C-7984-4E16-BDB9-D869BAE79662}" dt="2026-08-27T15:37:34.868" v="31435" actId="20577"/>
      <pc:docMkLst>
        <pc:docMk/>
      </pc:docMkLst>
      <pc:sldChg chg="addSp delSp modSp mod">
        <pc:chgData name="Thompson, Travis A." userId="dee92b3c-6a5c-4428-b91d-a27844b2ffd3" providerId="ADAL" clId="{00A0F93C-7984-4E16-BDB9-D869BAE79662}" dt="2026-08-27T15:14:10.867" v="30208" actId="1036"/>
        <pc:sldMkLst>
          <pc:docMk/>
          <pc:sldMk cId="0" sldId="256"/>
        </pc:sldMkLst>
        <pc:spChg chg="add del mod">
          <ac:chgData name="Thompson, Travis A." userId="dee92b3c-6a5c-4428-b91d-a27844b2ffd3" providerId="ADAL" clId="{00A0F93C-7984-4E16-BDB9-D869BAE79662}" dt="2026-08-27T15:12:26.594" v="30158" actId="1035"/>
          <ac:spMkLst>
            <pc:docMk/>
            <pc:sldMk cId="0" sldId="256"/>
            <ac:spMk id="2" creationId="{4BD2529F-10FB-35AB-9D4C-183718B7A7B2}"/>
          </ac:spMkLst>
        </pc:spChg>
        <pc:spChg chg="add mod">
          <ac:chgData name="Thompson, Travis A." userId="dee92b3c-6a5c-4428-b91d-a27844b2ffd3" providerId="ADAL" clId="{00A0F93C-7984-4E16-BDB9-D869BAE79662}" dt="2026-08-27T15:12:30.679" v="30160" actId="1036"/>
          <ac:spMkLst>
            <pc:docMk/>
            <pc:sldMk cId="0" sldId="256"/>
            <ac:spMk id="3" creationId="{A05C4627-DD82-503A-4301-DB73F098EC6B}"/>
          </ac:spMkLst>
        </pc:spChg>
        <pc:spChg chg="add mod">
          <ac:chgData name="Thompson, Travis A." userId="dee92b3c-6a5c-4428-b91d-a27844b2ffd3" providerId="ADAL" clId="{00A0F93C-7984-4E16-BDB9-D869BAE79662}" dt="2026-08-27T15:14:10.867" v="30208" actId="1036"/>
          <ac:spMkLst>
            <pc:docMk/>
            <pc:sldMk cId="0" sldId="256"/>
            <ac:spMk id="7" creationId="{4538E995-727F-AD69-E228-2E068F6DF62A}"/>
          </ac:spMkLst>
        </pc:spChg>
        <pc:picChg chg="add mod">
          <ac:chgData name="Thompson, Travis A." userId="dee92b3c-6a5c-4428-b91d-a27844b2ffd3" providerId="ADAL" clId="{00A0F93C-7984-4E16-BDB9-D869BAE79662}" dt="2026-08-27T15:13:54.396" v="30197" actId="1035"/>
          <ac:picMkLst>
            <pc:docMk/>
            <pc:sldMk cId="0" sldId="256"/>
            <ac:picMk id="5" creationId="{0375CE8A-7DA9-29D6-94F7-77FF09ACE386}"/>
          </ac:picMkLst>
        </pc:picChg>
      </pc:sldChg>
      <pc:sldChg chg="del">
        <pc:chgData name="Thompson, Travis A." userId="dee92b3c-6a5c-4428-b91d-a27844b2ffd3" providerId="ADAL" clId="{00A0F93C-7984-4E16-BDB9-D869BAE79662}" dt="2026-08-27T15:12:09.574" v="30136" actId="47"/>
        <pc:sldMkLst>
          <pc:docMk/>
          <pc:sldMk cId="0" sldId="257"/>
        </pc:sldMkLst>
      </pc:sldChg>
      <pc:sldChg chg="delSp modSp add del mod modNotesTx">
        <pc:chgData name="Thompson, Travis A." userId="dee92b3c-6a5c-4428-b91d-a27844b2ffd3" providerId="ADAL" clId="{00A0F93C-7984-4E16-BDB9-D869BAE79662}" dt="2026-08-25T19:59:49.399" v="17794" actId="1038"/>
        <pc:sldMkLst>
          <pc:docMk/>
          <pc:sldMk cId="0" sldId="258"/>
        </pc:sldMkLst>
        <pc:spChg chg="mod">
          <ac:chgData name="Thompson, Travis A." userId="dee92b3c-6a5c-4428-b91d-a27844b2ffd3" providerId="ADAL" clId="{00A0F93C-7984-4E16-BDB9-D869BAE79662}" dt="2026-08-25T19:59:49.399" v="17794" actId="1038"/>
          <ac:spMkLst>
            <pc:docMk/>
            <pc:sldMk cId="0" sldId="258"/>
            <ac:spMk id="3" creationId="{AAC80D12-BFDD-B543-6547-996A32062B87}"/>
          </ac:spMkLst>
        </pc:spChg>
      </pc:sldChg>
      <pc:sldChg chg="del">
        <pc:chgData name="Thompson, Travis A." userId="dee92b3c-6a5c-4428-b91d-a27844b2ffd3" providerId="ADAL" clId="{00A0F93C-7984-4E16-BDB9-D869BAE79662}" dt="2026-08-27T15:12:08.259" v="30135" actId="47"/>
        <pc:sldMkLst>
          <pc:docMk/>
          <pc:sldMk cId="0" sldId="259"/>
        </pc:sldMkLst>
      </pc:sldChg>
      <pc:sldChg chg="del">
        <pc:chgData name="Thompson, Travis A." userId="dee92b3c-6a5c-4428-b91d-a27844b2ffd3" providerId="ADAL" clId="{00A0F93C-7984-4E16-BDB9-D869BAE79662}" dt="2026-08-27T15:12:11.382" v="30137" actId="47"/>
        <pc:sldMkLst>
          <pc:docMk/>
          <pc:sldMk cId="0" sldId="260"/>
        </pc:sldMkLst>
      </pc:sldChg>
      <pc:sldChg chg="del">
        <pc:chgData name="Thompson, Travis A." userId="dee92b3c-6a5c-4428-b91d-a27844b2ffd3" providerId="ADAL" clId="{00A0F93C-7984-4E16-BDB9-D869BAE79662}" dt="2026-08-27T15:12:06.857" v="30134" actId="47"/>
        <pc:sldMkLst>
          <pc:docMk/>
          <pc:sldMk cId="0" sldId="261"/>
        </pc:sldMkLst>
      </pc:sldChg>
      <pc:sldChg chg="modSp mod">
        <pc:chgData name="Thompson, Travis A." userId="dee92b3c-6a5c-4428-b91d-a27844b2ffd3" providerId="ADAL" clId="{00A0F93C-7984-4E16-BDB9-D869BAE79662}" dt="2026-08-12T14:39:14.364" v="2410" actId="1037"/>
        <pc:sldMkLst>
          <pc:docMk/>
          <pc:sldMk cId="0" sldId="262"/>
        </pc:sldMkLst>
        <pc:spChg chg="mod">
          <ac:chgData name="Thompson, Travis A." userId="dee92b3c-6a5c-4428-b91d-a27844b2ffd3" providerId="ADAL" clId="{00A0F93C-7984-4E16-BDB9-D869BAE79662}" dt="2026-08-12T14:39:14.364" v="2410" actId="1037"/>
          <ac:spMkLst>
            <pc:docMk/>
            <pc:sldMk cId="0" sldId="262"/>
            <ac:spMk id="2" creationId="{32DC24AD-C27E-8354-E8E5-E9AC658CBFC9}"/>
          </ac:spMkLst>
        </pc:spChg>
      </pc:sldChg>
      <pc:sldChg chg="modSp mod">
        <pc:chgData name="Thompson, Travis A." userId="dee92b3c-6a5c-4428-b91d-a27844b2ffd3" providerId="ADAL" clId="{00A0F93C-7984-4E16-BDB9-D869BAE79662}" dt="2026-08-27T11:13:43.906" v="20961" actId="20577"/>
        <pc:sldMkLst>
          <pc:docMk/>
          <pc:sldMk cId="3820081881" sldId="263"/>
        </pc:sldMkLst>
        <pc:spChg chg="mod">
          <ac:chgData name="Thompson, Travis A." userId="dee92b3c-6a5c-4428-b91d-a27844b2ffd3" providerId="ADAL" clId="{00A0F93C-7984-4E16-BDB9-D869BAE79662}" dt="2026-08-27T11:13:43.906" v="20961" actId="20577"/>
          <ac:spMkLst>
            <pc:docMk/>
            <pc:sldMk cId="3820081881" sldId="263"/>
            <ac:spMk id="2" creationId="{C525F01E-09B7-C7CB-F5A7-B2E2A53D15F4}"/>
          </ac:spMkLst>
        </pc:spChg>
      </pc:sldChg>
      <pc:sldChg chg="addSp delSp modSp add mod modAnim modNotesTx">
        <pc:chgData name="Thompson, Travis A." userId="dee92b3c-6a5c-4428-b91d-a27844b2ffd3" providerId="ADAL" clId="{00A0F93C-7984-4E16-BDB9-D869BAE79662}" dt="2026-08-27T11:36:30.723" v="21337" actId="20577"/>
        <pc:sldMkLst>
          <pc:docMk/>
          <pc:sldMk cId="560616053" sldId="264"/>
        </pc:sldMkLst>
        <pc:spChg chg="add mod">
          <ac:chgData name="Thompson, Travis A." userId="dee92b3c-6a5c-4428-b91d-a27844b2ffd3" providerId="ADAL" clId="{00A0F93C-7984-4E16-BDB9-D869BAE79662}" dt="2026-08-12T13:28:55.614" v="64" actId="1035"/>
          <ac:spMkLst>
            <pc:docMk/>
            <pc:sldMk cId="560616053" sldId="264"/>
            <ac:spMk id="2" creationId="{743A25C7-17A8-9FCC-43B5-FB032ACC30EA}"/>
          </ac:spMkLst>
        </pc:spChg>
        <pc:spChg chg="add mod">
          <ac:chgData name="Thompson, Travis A." userId="dee92b3c-6a5c-4428-b91d-a27844b2ffd3" providerId="ADAL" clId="{00A0F93C-7984-4E16-BDB9-D869BAE79662}" dt="2026-08-27T11:31:30.989" v="21247" actId="1037"/>
          <ac:spMkLst>
            <pc:docMk/>
            <pc:sldMk cId="560616053" sldId="264"/>
            <ac:spMk id="5" creationId="{14AEE1ED-A503-12A8-2179-EA25887F755D}"/>
          </ac:spMkLst>
        </pc:spChg>
        <pc:spChg chg="add mod">
          <ac:chgData name="Thompson, Travis A." userId="dee92b3c-6a5c-4428-b91d-a27844b2ffd3" providerId="ADAL" clId="{00A0F93C-7984-4E16-BDB9-D869BAE79662}" dt="2026-08-27T11:33:01.895" v="21263" actId="14100"/>
          <ac:spMkLst>
            <pc:docMk/>
            <pc:sldMk cId="560616053" sldId="264"/>
            <ac:spMk id="6" creationId="{8640E075-F69A-A0EE-CB77-CC450B2F7C0D}"/>
          </ac:spMkLst>
        </pc:spChg>
        <pc:spChg chg="add mod">
          <ac:chgData name="Thompson, Travis A." userId="dee92b3c-6a5c-4428-b91d-a27844b2ffd3" providerId="ADAL" clId="{00A0F93C-7984-4E16-BDB9-D869BAE79662}" dt="2026-08-27T11:33:36.490" v="21308" actId="1076"/>
          <ac:spMkLst>
            <pc:docMk/>
            <pc:sldMk cId="560616053" sldId="264"/>
            <ac:spMk id="7" creationId="{FED01ED5-FF91-9428-3A1B-565F074508A2}"/>
          </ac:spMkLst>
        </pc:spChg>
        <pc:spChg chg="add mod">
          <ac:chgData name="Thompson, Travis A." userId="dee92b3c-6a5c-4428-b91d-a27844b2ffd3" providerId="ADAL" clId="{00A0F93C-7984-4E16-BDB9-D869BAE79662}" dt="2026-08-27T11:34:32.056" v="21321" actId="208"/>
          <ac:spMkLst>
            <pc:docMk/>
            <pc:sldMk cId="560616053" sldId="264"/>
            <ac:spMk id="11" creationId="{EA462B4B-4A30-6715-9C49-FD8D517A581C}"/>
          </ac:spMkLst>
        </pc:spChg>
        <pc:spChg chg="add mod">
          <ac:chgData name="Thompson, Travis A." userId="dee92b3c-6a5c-4428-b91d-a27844b2ffd3" providerId="ADAL" clId="{00A0F93C-7984-4E16-BDB9-D869BAE79662}" dt="2026-08-27T11:35:10.846" v="21334" actId="20577"/>
          <ac:spMkLst>
            <pc:docMk/>
            <pc:sldMk cId="560616053" sldId="264"/>
            <ac:spMk id="12" creationId="{A142A0A1-FD33-EE71-B89F-E03F247129AB}"/>
          </ac:spMkLst>
        </pc:spChg>
        <pc:picChg chg="add mod modCrop">
          <ac:chgData name="Thompson, Travis A." userId="dee92b3c-6a5c-4428-b91d-a27844b2ffd3" providerId="ADAL" clId="{00A0F93C-7984-4E16-BDB9-D869BAE79662}" dt="2026-08-25T12:37:55.642" v="14055" actId="1035"/>
          <ac:picMkLst>
            <pc:docMk/>
            <pc:sldMk cId="560616053" sldId="264"/>
            <ac:picMk id="4" creationId="{E5A4B3AF-D139-CC1D-3A3B-49D2D5A3C5A7}"/>
          </ac:picMkLst>
        </pc:picChg>
        <pc:cxnChg chg="add mod">
          <ac:chgData name="Thompson, Travis A." userId="dee92b3c-6a5c-4428-b91d-a27844b2ffd3" providerId="ADAL" clId="{00A0F93C-7984-4E16-BDB9-D869BAE79662}" dt="2026-08-27T11:33:39.968" v="21309" actId="14100"/>
          <ac:cxnSpMkLst>
            <pc:docMk/>
            <pc:sldMk cId="560616053" sldId="264"/>
            <ac:cxnSpMk id="8" creationId="{5B53B969-DF7A-5899-74A6-1372B2DFFA4D}"/>
          </ac:cxnSpMkLst>
        </pc:cxnChg>
        <pc:cxnChg chg="add mod">
          <ac:chgData name="Thompson, Travis A." userId="dee92b3c-6a5c-4428-b91d-a27844b2ffd3" providerId="ADAL" clId="{00A0F93C-7984-4E16-BDB9-D869BAE79662}" dt="2026-08-27T11:35:44.613" v="21335" actId="208"/>
          <ac:cxnSpMkLst>
            <pc:docMk/>
            <pc:sldMk cId="560616053" sldId="264"/>
            <ac:cxnSpMk id="13" creationId="{FF48A4CB-E172-F2DF-35A3-1B24F5AB8152}"/>
          </ac:cxnSpMkLst>
        </pc:cxnChg>
      </pc:sldChg>
      <pc:sldChg chg="addSp modSp add mod modNotesTx">
        <pc:chgData name="Thompson, Travis A." userId="dee92b3c-6a5c-4428-b91d-a27844b2ffd3" providerId="ADAL" clId="{00A0F93C-7984-4E16-BDB9-D869BAE79662}" dt="2026-08-27T11:38:28.173" v="21594" actId="5793"/>
        <pc:sldMkLst>
          <pc:docMk/>
          <pc:sldMk cId="1382652175" sldId="265"/>
        </pc:sldMkLst>
        <pc:spChg chg="mod">
          <ac:chgData name="Thompson, Travis A." userId="dee92b3c-6a5c-4428-b91d-a27844b2ffd3" providerId="ADAL" clId="{00A0F93C-7984-4E16-BDB9-D869BAE79662}" dt="2026-08-12T13:29:45.220" v="74" actId="12788"/>
          <ac:spMkLst>
            <pc:docMk/>
            <pc:sldMk cId="1382652175" sldId="265"/>
            <ac:spMk id="2" creationId="{7B526773-B1DA-45D3-7CD8-5950938D1BE3}"/>
          </ac:spMkLst>
        </pc:spChg>
        <pc:spChg chg="add mod">
          <ac:chgData name="Thompson, Travis A." userId="dee92b3c-6a5c-4428-b91d-a27844b2ffd3" providerId="ADAL" clId="{00A0F93C-7984-4E16-BDB9-D869BAE79662}" dt="2026-08-27T11:31:54.056" v="21253" actId="20577"/>
          <ac:spMkLst>
            <pc:docMk/>
            <pc:sldMk cId="1382652175" sldId="265"/>
            <ac:spMk id="5" creationId="{DF21B8E6-2136-8542-F386-09235ED10777}"/>
          </ac:spMkLst>
        </pc:spChg>
        <pc:picChg chg="mod modCrop">
          <ac:chgData name="Thompson, Travis A." userId="dee92b3c-6a5c-4428-b91d-a27844b2ffd3" providerId="ADAL" clId="{00A0F93C-7984-4E16-BDB9-D869BAE79662}" dt="2026-08-14T19:28:41.676" v="3994" actId="18131"/>
          <ac:picMkLst>
            <pc:docMk/>
            <pc:sldMk cId="1382652175" sldId="265"/>
            <ac:picMk id="4" creationId="{717AF6D0-B4C9-8D35-B617-C2D1B370FA60}"/>
          </ac:picMkLst>
        </pc:picChg>
      </pc:sldChg>
      <pc:sldChg chg="addSp modSp add mod modNotesTx">
        <pc:chgData name="Thompson, Travis A." userId="dee92b3c-6a5c-4428-b91d-a27844b2ffd3" providerId="ADAL" clId="{00A0F93C-7984-4E16-BDB9-D869BAE79662}" dt="2026-08-27T15:14:34.029" v="30211" actId="313"/>
        <pc:sldMkLst>
          <pc:docMk/>
          <pc:sldMk cId="2488652268" sldId="266"/>
        </pc:sldMkLst>
        <pc:spChg chg="mod">
          <ac:chgData name="Thompson, Travis A." userId="dee92b3c-6a5c-4428-b91d-a27844b2ffd3" providerId="ADAL" clId="{00A0F93C-7984-4E16-BDB9-D869BAE79662}" dt="2026-08-12T13:31:51.214" v="102" actId="14100"/>
          <ac:spMkLst>
            <pc:docMk/>
            <pc:sldMk cId="2488652268" sldId="266"/>
            <ac:spMk id="2" creationId="{2ADDDDC6-00B0-2972-830A-D6FFB5161340}"/>
          </ac:spMkLst>
        </pc:spChg>
        <pc:spChg chg="add mod">
          <ac:chgData name="Thompson, Travis A." userId="dee92b3c-6a5c-4428-b91d-a27844b2ffd3" providerId="ADAL" clId="{00A0F93C-7984-4E16-BDB9-D869BAE79662}" dt="2026-08-27T15:09:19.058" v="30111" actId="1035"/>
          <ac:spMkLst>
            <pc:docMk/>
            <pc:sldMk cId="2488652268" sldId="266"/>
            <ac:spMk id="3" creationId="{4471FE82-55EE-A845-FEA2-C73104A36394}"/>
          </ac:spMkLst>
        </pc:spChg>
        <pc:spChg chg="add mod">
          <ac:chgData name="Thompson, Travis A." userId="dee92b3c-6a5c-4428-b91d-a27844b2ffd3" providerId="ADAL" clId="{00A0F93C-7984-4E16-BDB9-D869BAE79662}" dt="2026-08-27T11:32:00.273" v="21256" actId="20577"/>
          <ac:spMkLst>
            <pc:docMk/>
            <pc:sldMk cId="2488652268" sldId="266"/>
            <ac:spMk id="6" creationId="{497770B2-B312-4BA9-81E3-5691A1D39953}"/>
          </ac:spMkLst>
        </pc:spChg>
        <pc:picChg chg="mod modCrop">
          <ac:chgData name="Thompson, Travis A." userId="dee92b3c-6a5c-4428-b91d-a27844b2ffd3" providerId="ADAL" clId="{00A0F93C-7984-4E16-BDB9-D869BAE79662}" dt="2026-08-27T15:09:15.952" v="30107" actId="1035"/>
          <ac:picMkLst>
            <pc:docMk/>
            <pc:sldMk cId="2488652268" sldId="266"/>
            <ac:picMk id="4" creationId="{E802C67A-7299-8AEA-5716-87666DA7E7DC}"/>
          </ac:picMkLst>
        </pc:picChg>
      </pc:sldChg>
      <pc:sldChg chg="addSp delSp modSp add mod ord modNotesTx">
        <pc:chgData name="Thompson, Travis A." userId="dee92b3c-6a5c-4428-b91d-a27844b2ffd3" providerId="ADAL" clId="{00A0F93C-7984-4E16-BDB9-D869BAE79662}" dt="2026-08-27T15:14:23.794" v="30209" actId="2"/>
        <pc:sldMkLst>
          <pc:docMk/>
          <pc:sldMk cId="553602049" sldId="268"/>
        </pc:sldMkLst>
        <pc:spChg chg="mod">
          <ac:chgData name="Thompson, Travis A." userId="dee92b3c-6a5c-4428-b91d-a27844b2ffd3" providerId="ADAL" clId="{00A0F93C-7984-4E16-BDB9-D869BAE79662}" dt="2026-08-12T14:33:21.331" v="2273" actId="20577"/>
          <ac:spMkLst>
            <pc:docMk/>
            <pc:sldMk cId="553602049" sldId="268"/>
            <ac:spMk id="2" creationId="{80D4EFAB-B109-1172-E8E6-B73658E8BF39}"/>
          </ac:spMkLst>
        </pc:spChg>
        <pc:spChg chg="add mod">
          <ac:chgData name="Thompson, Travis A." userId="dee92b3c-6a5c-4428-b91d-a27844b2ffd3" providerId="ADAL" clId="{00A0F93C-7984-4E16-BDB9-D869BAE79662}" dt="2026-08-27T15:14:23.794" v="30209" actId="2"/>
          <ac:spMkLst>
            <pc:docMk/>
            <pc:sldMk cId="553602049" sldId="268"/>
            <ac:spMk id="10" creationId="{598829E0-5BE3-3ED2-2096-3EA00E409EA1}"/>
          </ac:spMkLst>
        </pc:spChg>
        <pc:picChg chg="add mod modCrop">
          <ac:chgData name="Thompson, Travis A." userId="dee92b3c-6a5c-4428-b91d-a27844b2ffd3" providerId="ADAL" clId="{00A0F93C-7984-4E16-BDB9-D869BAE79662}" dt="2026-08-12T14:46:18.852" v="2755" actId="14826"/>
          <ac:picMkLst>
            <pc:docMk/>
            <pc:sldMk cId="553602049" sldId="268"/>
            <ac:picMk id="9" creationId="{5F5DFF09-EBC7-98A4-5A43-DDEFF02D12BF}"/>
          </ac:picMkLst>
        </pc:picChg>
        <pc:picChg chg="mod">
          <ac:chgData name="Thompson, Travis A." userId="dee92b3c-6a5c-4428-b91d-a27844b2ffd3" providerId="ADAL" clId="{00A0F93C-7984-4E16-BDB9-D869BAE79662}" dt="2026-08-12T14:45:45.248" v="2754" actId="166"/>
          <ac:picMkLst>
            <pc:docMk/>
            <pc:sldMk cId="553602049" sldId="268"/>
            <ac:picMk id="4099" creationId="{41605E2D-8FDD-635D-DF3D-AE1C34604E3E}"/>
          </ac:picMkLst>
        </pc:picChg>
      </pc:sldChg>
      <pc:sldChg chg="addSp delSp modSp add mod modAnim modNotesTx">
        <pc:chgData name="Thompson, Travis A." userId="dee92b3c-6a5c-4428-b91d-a27844b2ffd3" providerId="ADAL" clId="{00A0F93C-7984-4E16-BDB9-D869BAE79662}" dt="2026-08-25T12:36:36.685" v="14037" actId="1035"/>
        <pc:sldMkLst>
          <pc:docMk/>
          <pc:sldMk cId="1713281549" sldId="269"/>
        </pc:sldMkLst>
        <pc:spChg chg="mod">
          <ac:chgData name="Thompson, Travis A." userId="dee92b3c-6a5c-4428-b91d-a27844b2ffd3" providerId="ADAL" clId="{00A0F93C-7984-4E16-BDB9-D869BAE79662}" dt="2026-08-25T12:36:36.685" v="14037" actId="1035"/>
          <ac:spMkLst>
            <pc:docMk/>
            <pc:sldMk cId="1713281549" sldId="269"/>
            <ac:spMk id="2" creationId="{A423A6F1-6304-342E-9575-A0BE7675391D}"/>
          </ac:spMkLst>
        </pc:spChg>
        <pc:spChg chg="add mod">
          <ac:chgData name="Thompson, Travis A." userId="dee92b3c-6a5c-4428-b91d-a27844b2ffd3" providerId="ADAL" clId="{00A0F93C-7984-4E16-BDB9-D869BAE79662}" dt="2026-08-14T19:43:49.567" v="4317" actId="2085"/>
          <ac:spMkLst>
            <pc:docMk/>
            <pc:sldMk cId="1713281549" sldId="269"/>
            <ac:spMk id="3" creationId="{71D24E5B-441B-96D0-1A2C-D6F43A16557D}"/>
          </ac:spMkLst>
        </pc:spChg>
        <pc:spChg chg="add mod">
          <ac:chgData name="Thompson, Travis A." userId="dee92b3c-6a5c-4428-b91d-a27844b2ffd3" providerId="ADAL" clId="{00A0F93C-7984-4E16-BDB9-D869BAE79662}" dt="2026-08-14T19:44:28.639" v="4320" actId="2085"/>
          <ac:spMkLst>
            <pc:docMk/>
            <pc:sldMk cId="1713281549" sldId="269"/>
            <ac:spMk id="5" creationId="{7C26034B-B03F-D4B3-B837-3E57BDFD3D65}"/>
          </ac:spMkLst>
        </pc:spChg>
        <pc:spChg chg="add mod">
          <ac:chgData name="Thompson, Travis A." userId="dee92b3c-6a5c-4428-b91d-a27844b2ffd3" providerId="ADAL" clId="{00A0F93C-7984-4E16-BDB9-D869BAE79662}" dt="2026-08-14T19:48:01.651" v="4366" actId="1582"/>
          <ac:spMkLst>
            <pc:docMk/>
            <pc:sldMk cId="1713281549" sldId="269"/>
            <ac:spMk id="6" creationId="{A7466F2A-4220-23E9-D952-EAAF2238944E}"/>
          </ac:spMkLst>
        </pc:spChg>
        <pc:spChg chg="add mod">
          <ac:chgData name="Thompson, Travis A." userId="dee92b3c-6a5c-4428-b91d-a27844b2ffd3" providerId="ADAL" clId="{00A0F93C-7984-4E16-BDB9-D869BAE79662}" dt="2026-08-14T19:48:54.008" v="4376" actId="1582"/>
          <ac:spMkLst>
            <pc:docMk/>
            <pc:sldMk cId="1713281549" sldId="269"/>
            <ac:spMk id="8" creationId="{A72C73C2-EC90-5CCC-99EA-20B2FBFB4630}"/>
          </ac:spMkLst>
        </pc:spChg>
        <pc:spChg chg="add mod">
          <ac:chgData name="Thompson, Travis A." userId="dee92b3c-6a5c-4428-b91d-a27844b2ffd3" providerId="ADAL" clId="{00A0F93C-7984-4E16-BDB9-D869BAE79662}" dt="2026-08-14T19:51:21.988" v="4426" actId="208"/>
          <ac:spMkLst>
            <pc:docMk/>
            <pc:sldMk cId="1713281549" sldId="269"/>
            <ac:spMk id="12" creationId="{5A0237BE-D437-75C1-F303-19BBAF772C99}"/>
          </ac:spMkLst>
        </pc:spChg>
        <pc:spChg chg="add mod">
          <ac:chgData name="Thompson, Travis A." userId="dee92b3c-6a5c-4428-b91d-a27844b2ffd3" providerId="ADAL" clId="{00A0F93C-7984-4E16-BDB9-D869BAE79662}" dt="2026-08-14T19:49:24.060" v="4381" actId="1582"/>
          <ac:spMkLst>
            <pc:docMk/>
            <pc:sldMk cId="1713281549" sldId="269"/>
            <ac:spMk id="14" creationId="{FC088062-01A2-D9B9-24E3-CF552109E444}"/>
          </ac:spMkLst>
        </pc:spChg>
        <pc:spChg chg="add mod">
          <ac:chgData name="Thompson, Travis A." userId="dee92b3c-6a5c-4428-b91d-a27844b2ffd3" providerId="ADAL" clId="{00A0F93C-7984-4E16-BDB9-D869BAE79662}" dt="2026-08-14T19:49:13.817" v="4379" actId="1035"/>
          <ac:spMkLst>
            <pc:docMk/>
            <pc:sldMk cId="1713281549" sldId="269"/>
            <ac:spMk id="16" creationId="{85D4619F-0097-27DA-EC2D-9D824C19FD33}"/>
          </ac:spMkLst>
        </pc:spChg>
        <pc:spChg chg="add mod">
          <ac:chgData name="Thompson, Travis A." userId="dee92b3c-6a5c-4428-b91d-a27844b2ffd3" providerId="ADAL" clId="{00A0F93C-7984-4E16-BDB9-D869BAE79662}" dt="2026-08-14T19:48:16.717" v="4368" actId="1582"/>
          <ac:spMkLst>
            <pc:docMk/>
            <pc:sldMk cId="1713281549" sldId="269"/>
            <ac:spMk id="17" creationId="{E74A1F6A-3FEF-B1F7-1835-85E00BA64568}"/>
          </ac:spMkLst>
        </pc:spChg>
        <pc:spChg chg="add mod">
          <ac:chgData name="Thompson, Travis A." userId="dee92b3c-6a5c-4428-b91d-a27844b2ffd3" providerId="ADAL" clId="{00A0F93C-7984-4E16-BDB9-D869BAE79662}" dt="2026-08-14T19:48:29.017" v="4370" actId="1076"/>
          <ac:spMkLst>
            <pc:docMk/>
            <pc:sldMk cId="1713281549" sldId="269"/>
            <ac:spMk id="21" creationId="{93E1DD6A-F00C-35B6-1BEC-EE9FFF0706B8}"/>
          </ac:spMkLst>
        </pc:spChg>
        <pc:spChg chg="add mod">
          <ac:chgData name="Thompson, Travis A." userId="dee92b3c-6a5c-4428-b91d-a27844b2ffd3" providerId="ADAL" clId="{00A0F93C-7984-4E16-BDB9-D869BAE79662}" dt="2026-08-14T19:49:53.997" v="4412" actId="207"/>
          <ac:spMkLst>
            <pc:docMk/>
            <pc:sldMk cId="1713281549" sldId="269"/>
            <ac:spMk id="26" creationId="{A323F718-6E9A-1429-7206-35DCD665FAB3}"/>
          </ac:spMkLst>
        </pc:spChg>
        <pc:spChg chg="add mod">
          <ac:chgData name="Thompson, Travis A." userId="dee92b3c-6a5c-4428-b91d-a27844b2ffd3" providerId="ADAL" clId="{00A0F93C-7984-4E16-BDB9-D869BAE79662}" dt="2026-08-14T19:50:49.967" v="4423" actId="1076"/>
          <ac:spMkLst>
            <pc:docMk/>
            <pc:sldMk cId="1713281549" sldId="269"/>
            <ac:spMk id="31" creationId="{7F4A7F03-C271-FB50-CC11-04B12F8E0DE8}"/>
          </ac:spMkLst>
        </pc:spChg>
        <pc:spChg chg="add mod">
          <ac:chgData name="Thompson, Travis A." userId="dee92b3c-6a5c-4428-b91d-a27844b2ffd3" providerId="ADAL" clId="{00A0F93C-7984-4E16-BDB9-D869BAE79662}" dt="2026-08-14T19:52:21.889" v="4448" actId="1076"/>
          <ac:spMkLst>
            <pc:docMk/>
            <pc:sldMk cId="1713281549" sldId="269"/>
            <ac:spMk id="36" creationId="{8CDCDDC1-E8A1-7ED0-5641-243B1F60F8D9}"/>
          </ac:spMkLst>
        </pc:spChg>
        <pc:picChg chg="mod">
          <ac:chgData name="Thompson, Travis A." userId="dee92b3c-6a5c-4428-b91d-a27844b2ffd3" providerId="ADAL" clId="{00A0F93C-7984-4E16-BDB9-D869BAE79662}" dt="2026-08-14T19:45:58.424" v="4336" actId="1076"/>
          <ac:picMkLst>
            <pc:docMk/>
            <pc:sldMk cId="1713281549" sldId="269"/>
            <ac:picMk id="4" creationId="{FFC6973F-F1A5-E962-3C7A-7F26FD997548}"/>
          </ac:picMkLst>
        </pc:picChg>
        <pc:cxnChg chg="add mod">
          <ac:chgData name="Thompson, Travis A." userId="dee92b3c-6a5c-4428-b91d-a27844b2ffd3" providerId="ADAL" clId="{00A0F93C-7984-4E16-BDB9-D869BAE79662}" dt="2026-08-14T19:48:08.117" v="4367" actId="1582"/>
          <ac:cxnSpMkLst>
            <pc:docMk/>
            <pc:sldMk cId="1713281549" sldId="269"/>
            <ac:cxnSpMk id="19" creationId="{76924E1B-CD31-9588-F3E5-1D96887732A5}"/>
          </ac:cxnSpMkLst>
        </pc:cxnChg>
        <pc:cxnChg chg="add mod">
          <ac:chgData name="Thompson, Travis A." userId="dee92b3c-6a5c-4428-b91d-a27844b2ffd3" providerId="ADAL" clId="{00A0F93C-7984-4E16-BDB9-D869BAE79662}" dt="2026-08-14T19:48:44.076" v="4375" actId="14100"/>
          <ac:cxnSpMkLst>
            <pc:docMk/>
            <pc:sldMk cId="1713281549" sldId="269"/>
            <ac:cxnSpMk id="22" creationId="{71B270A7-6905-96F9-060D-DAF87F1BC93A}"/>
          </ac:cxnSpMkLst>
        </pc:cxnChg>
        <pc:cxnChg chg="add mod">
          <ac:chgData name="Thompson, Travis A." userId="dee92b3c-6a5c-4428-b91d-a27844b2ffd3" providerId="ADAL" clId="{00A0F93C-7984-4E16-BDB9-D869BAE79662}" dt="2026-08-14T19:50:13.284" v="4416" actId="208"/>
          <ac:cxnSpMkLst>
            <pc:docMk/>
            <pc:sldMk cId="1713281549" sldId="269"/>
            <ac:cxnSpMk id="27" creationId="{01FE3566-4671-F799-6975-C46EC27170DC}"/>
          </ac:cxnSpMkLst>
        </pc:cxnChg>
        <pc:cxnChg chg="add mod">
          <ac:chgData name="Thompson, Travis A." userId="dee92b3c-6a5c-4428-b91d-a27844b2ffd3" providerId="ADAL" clId="{00A0F93C-7984-4E16-BDB9-D869BAE79662}" dt="2026-08-14T19:50:52.979" v="4424" actId="14100"/>
          <ac:cxnSpMkLst>
            <pc:docMk/>
            <pc:sldMk cId="1713281549" sldId="269"/>
            <ac:cxnSpMk id="32" creationId="{AF6B39A1-F4C3-78FD-B55E-BBE1A38E9D3E}"/>
          </ac:cxnSpMkLst>
        </pc:cxnChg>
        <pc:cxnChg chg="add mod">
          <ac:chgData name="Thompson, Travis A." userId="dee92b3c-6a5c-4428-b91d-a27844b2ffd3" providerId="ADAL" clId="{00A0F93C-7984-4E16-BDB9-D869BAE79662}" dt="2026-08-14T19:52:40.551" v="4453" actId="208"/>
          <ac:cxnSpMkLst>
            <pc:docMk/>
            <pc:sldMk cId="1713281549" sldId="269"/>
            <ac:cxnSpMk id="37" creationId="{D24FB201-AABC-E478-446E-92403583948F}"/>
          </ac:cxnSpMkLst>
        </pc:cxnChg>
      </pc:sldChg>
      <pc:sldChg chg="addSp delSp modSp add mod modNotesTx">
        <pc:chgData name="Thompson, Travis A." userId="dee92b3c-6a5c-4428-b91d-a27844b2ffd3" providerId="ADAL" clId="{00A0F93C-7984-4E16-BDB9-D869BAE79662}" dt="2026-08-27T15:10:45.674" v="30124" actId="1038"/>
        <pc:sldMkLst>
          <pc:docMk/>
          <pc:sldMk cId="3550046186" sldId="270"/>
        </pc:sldMkLst>
        <pc:spChg chg="mod">
          <ac:chgData name="Thompson, Travis A." userId="dee92b3c-6a5c-4428-b91d-a27844b2ffd3" providerId="ADAL" clId="{00A0F93C-7984-4E16-BDB9-D869BAE79662}" dt="2026-08-14T20:03:08.117" v="4880" actId="12788"/>
          <ac:spMkLst>
            <pc:docMk/>
            <pc:sldMk cId="3550046186" sldId="270"/>
            <ac:spMk id="2" creationId="{44B605DA-F213-DFFB-7B72-AFE3B27AC4C6}"/>
          </ac:spMkLst>
        </pc:spChg>
        <pc:spChg chg="mod">
          <ac:chgData name="Thompson, Travis A." userId="dee92b3c-6a5c-4428-b91d-a27844b2ffd3" providerId="ADAL" clId="{00A0F93C-7984-4E16-BDB9-D869BAE79662}" dt="2026-08-27T12:15:36.227" v="23375" actId="1038"/>
          <ac:spMkLst>
            <pc:docMk/>
            <pc:sldMk cId="3550046186" sldId="270"/>
            <ac:spMk id="3" creationId="{F01BF5BC-A862-969E-589A-2A90254343F9}"/>
          </ac:spMkLst>
        </pc:spChg>
        <pc:spChg chg="add mod">
          <ac:chgData name="Thompson, Travis A." userId="dee92b3c-6a5c-4428-b91d-a27844b2ffd3" providerId="ADAL" clId="{00A0F93C-7984-4E16-BDB9-D869BAE79662}" dt="2026-08-27T15:10:45.674" v="30124" actId="1038"/>
          <ac:spMkLst>
            <pc:docMk/>
            <pc:sldMk cId="3550046186" sldId="270"/>
            <ac:spMk id="7" creationId="{BE140D58-63E3-CFB4-6B61-394FC66E7C43}"/>
          </ac:spMkLst>
        </pc:spChg>
        <pc:spChg chg="add mod">
          <ac:chgData name="Thompson, Travis A." userId="dee92b3c-6a5c-4428-b91d-a27844b2ffd3" providerId="ADAL" clId="{00A0F93C-7984-4E16-BDB9-D869BAE79662}" dt="2026-08-25T13:49:57.391" v="17296" actId="1035"/>
          <ac:spMkLst>
            <pc:docMk/>
            <pc:sldMk cId="3550046186" sldId="270"/>
            <ac:spMk id="8" creationId="{E7460A39-DD03-EE6F-8D51-BA8CFDB9060B}"/>
          </ac:spMkLst>
        </pc:spChg>
        <pc:picChg chg="add mod modCrop">
          <ac:chgData name="Thompson, Travis A." userId="dee92b3c-6a5c-4428-b91d-a27844b2ffd3" providerId="ADAL" clId="{00A0F93C-7984-4E16-BDB9-D869BAE79662}" dt="2026-08-14T20:03:13.767" v="4882" actId="1037"/>
          <ac:picMkLst>
            <pc:docMk/>
            <pc:sldMk cId="3550046186" sldId="270"/>
            <ac:picMk id="5" creationId="{ADE764D6-E08D-3121-4CAA-1F3AB71FC55D}"/>
          </ac:picMkLst>
        </pc:picChg>
        <pc:picChg chg="add mod">
          <ac:chgData name="Thompson, Travis A." userId="dee92b3c-6a5c-4428-b91d-a27844b2ffd3" providerId="ADAL" clId="{00A0F93C-7984-4E16-BDB9-D869BAE79662}" dt="2026-08-25T13:49:47.707" v="17295" actId="1035"/>
          <ac:picMkLst>
            <pc:docMk/>
            <pc:sldMk cId="3550046186" sldId="270"/>
            <ac:picMk id="6" creationId="{9BA97DEA-E02D-53DA-6E02-4D9FB3DCBE4F}"/>
          </ac:picMkLst>
        </pc:picChg>
      </pc:sldChg>
      <pc:sldChg chg="addSp delSp modSp add mod modNotesTx">
        <pc:chgData name="Thompson, Travis A." userId="dee92b3c-6a5c-4428-b91d-a27844b2ffd3" providerId="ADAL" clId="{00A0F93C-7984-4E16-BDB9-D869BAE79662}" dt="2026-08-27T12:41:41.770" v="24553" actId="20577"/>
        <pc:sldMkLst>
          <pc:docMk/>
          <pc:sldMk cId="1769979661" sldId="271"/>
        </pc:sldMkLst>
        <pc:spChg chg="mod">
          <ac:chgData name="Thompson, Travis A." userId="dee92b3c-6a5c-4428-b91d-a27844b2ffd3" providerId="ADAL" clId="{00A0F93C-7984-4E16-BDB9-D869BAE79662}" dt="2026-08-23T17:28:52.953" v="5957" actId="1038"/>
          <ac:spMkLst>
            <pc:docMk/>
            <pc:sldMk cId="1769979661" sldId="271"/>
            <ac:spMk id="2" creationId="{E5A67D5C-9A42-7F17-46F7-CFD9F4C609EB}"/>
          </ac:spMkLst>
        </pc:spChg>
        <pc:spChg chg="add mod">
          <ac:chgData name="Thompson, Travis A." userId="dee92b3c-6a5c-4428-b91d-a27844b2ffd3" providerId="ADAL" clId="{00A0F93C-7984-4E16-BDB9-D869BAE79662}" dt="2026-08-23T17:29:02.919" v="5958" actId="6549"/>
          <ac:spMkLst>
            <pc:docMk/>
            <pc:sldMk cId="1769979661" sldId="271"/>
            <ac:spMk id="5" creationId="{8CF3BBD2-59E2-B5C2-212D-72F40F75BD71}"/>
          </ac:spMkLst>
        </pc:spChg>
        <pc:spChg chg="add mod">
          <ac:chgData name="Thompson, Travis A." userId="dee92b3c-6a5c-4428-b91d-a27844b2ffd3" providerId="ADAL" clId="{00A0F93C-7984-4E16-BDB9-D869BAE79662}" dt="2026-08-27T12:41:41.770" v="24553" actId="20577"/>
          <ac:spMkLst>
            <pc:docMk/>
            <pc:sldMk cId="1769979661" sldId="271"/>
            <ac:spMk id="6" creationId="{8EB179D3-D6FC-F4C3-6A5D-80E5AAB01583}"/>
          </ac:spMkLst>
        </pc:spChg>
        <pc:picChg chg="add mod modCrop">
          <ac:chgData name="Thompson, Travis A." userId="dee92b3c-6a5c-4428-b91d-a27844b2ffd3" providerId="ADAL" clId="{00A0F93C-7984-4E16-BDB9-D869BAE79662}" dt="2026-08-23T17:28:31.940" v="5949" actId="12788"/>
          <ac:picMkLst>
            <pc:docMk/>
            <pc:sldMk cId="1769979661" sldId="271"/>
            <ac:picMk id="4" creationId="{A2DA3009-5DB3-546C-B871-0397710A682F}"/>
          </ac:picMkLst>
        </pc:picChg>
      </pc:sldChg>
      <pc:sldChg chg="addSp delSp modSp add mod modNotesTx">
        <pc:chgData name="Thompson, Travis A." userId="dee92b3c-6a5c-4428-b91d-a27844b2ffd3" providerId="ADAL" clId="{00A0F93C-7984-4E16-BDB9-D869BAE79662}" dt="2026-08-27T12:46:39.249" v="24563" actId="20577"/>
        <pc:sldMkLst>
          <pc:docMk/>
          <pc:sldMk cId="2655366467" sldId="272"/>
        </pc:sldMkLst>
        <pc:spChg chg="add mod">
          <ac:chgData name="Thompson, Travis A." userId="dee92b3c-6a5c-4428-b91d-a27844b2ffd3" providerId="ADAL" clId="{00A0F93C-7984-4E16-BDB9-D869BAE79662}" dt="2026-08-27T12:46:39.249" v="24563" actId="20577"/>
          <ac:spMkLst>
            <pc:docMk/>
            <pc:sldMk cId="2655366467" sldId="272"/>
            <ac:spMk id="3" creationId="{49745571-7B9E-EC5D-94E9-EE5E62373F6A}"/>
          </ac:spMkLst>
        </pc:spChg>
        <pc:spChg chg="add mod">
          <ac:chgData name="Thompson, Travis A." userId="dee92b3c-6a5c-4428-b91d-a27844b2ffd3" providerId="ADAL" clId="{00A0F93C-7984-4E16-BDB9-D869BAE79662}" dt="2026-08-23T17:42:54.254" v="6676" actId="20577"/>
          <ac:spMkLst>
            <pc:docMk/>
            <pc:sldMk cId="2655366467" sldId="272"/>
            <ac:spMk id="5" creationId="{A420EF10-2CB4-6058-F0C0-C4D19C1A4473}"/>
          </ac:spMkLst>
        </pc:spChg>
        <pc:spChg chg="add mod">
          <ac:chgData name="Thompson, Travis A." userId="dee92b3c-6a5c-4428-b91d-a27844b2ffd3" providerId="ADAL" clId="{00A0F93C-7984-4E16-BDB9-D869BAE79662}" dt="2026-08-23T17:43:07.088" v="6696" actId="20577"/>
          <ac:spMkLst>
            <pc:docMk/>
            <pc:sldMk cId="2655366467" sldId="272"/>
            <ac:spMk id="8" creationId="{374FA50D-2F1D-D6EF-FCBA-7250486FE7F1}"/>
          </ac:spMkLst>
        </pc:spChg>
        <pc:picChg chg="add mod modCrop">
          <ac:chgData name="Thompson, Travis A." userId="dee92b3c-6a5c-4428-b91d-a27844b2ffd3" providerId="ADAL" clId="{00A0F93C-7984-4E16-BDB9-D869BAE79662}" dt="2026-08-23T17:44:07.742" v="6699" actId="732"/>
          <ac:picMkLst>
            <pc:docMk/>
            <pc:sldMk cId="2655366467" sldId="272"/>
            <ac:picMk id="7" creationId="{33A9BEFB-AD7F-963F-2C46-A73B58AA477F}"/>
          </ac:picMkLst>
        </pc:picChg>
      </pc:sldChg>
      <pc:sldChg chg="addSp delSp modSp add mod modNotesTx">
        <pc:chgData name="Thompson, Travis A." userId="dee92b3c-6a5c-4428-b91d-a27844b2ffd3" providerId="ADAL" clId="{00A0F93C-7984-4E16-BDB9-D869BAE79662}" dt="2026-08-27T15:14:56.390" v="30220" actId="2"/>
        <pc:sldMkLst>
          <pc:docMk/>
          <pc:sldMk cId="3616415203" sldId="273"/>
        </pc:sldMkLst>
        <pc:spChg chg="add mod">
          <ac:chgData name="Thompson, Travis A." userId="dee92b3c-6a5c-4428-b91d-a27844b2ffd3" providerId="ADAL" clId="{00A0F93C-7984-4E16-BDB9-D869BAE79662}" dt="2026-08-27T15:14:56.390" v="30220" actId="2"/>
          <ac:spMkLst>
            <pc:docMk/>
            <pc:sldMk cId="3616415203" sldId="273"/>
            <ac:spMk id="3" creationId="{305540C6-F0E6-0C33-8972-A66B4DD3B470}"/>
          </ac:spMkLst>
        </pc:spChg>
        <pc:spChg chg="add mod">
          <ac:chgData name="Thompson, Travis A." userId="dee92b3c-6a5c-4428-b91d-a27844b2ffd3" providerId="ADAL" clId="{00A0F93C-7984-4E16-BDB9-D869BAE79662}" dt="2026-08-27T12:47:16.615" v="24570" actId="20577"/>
          <ac:spMkLst>
            <pc:docMk/>
            <pc:sldMk cId="3616415203" sldId="273"/>
            <ac:spMk id="4" creationId="{1F0E9F0C-9CFC-74FE-306E-6608BFC5BB4C}"/>
          </ac:spMkLst>
        </pc:spChg>
        <pc:spChg chg="add mod">
          <ac:chgData name="Thompson, Travis A." userId="dee92b3c-6a5c-4428-b91d-a27844b2ffd3" providerId="ADAL" clId="{00A0F93C-7984-4E16-BDB9-D869BAE79662}" dt="2026-08-23T17:46:41.406" v="6995" actId="20577"/>
          <ac:spMkLst>
            <pc:docMk/>
            <pc:sldMk cId="3616415203" sldId="273"/>
            <ac:spMk id="6" creationId="{6FE11970-05BA-AFEC-B3A4-47D64EE6D18F}"/>
          </ac:spMkLst>
        </pc:spChg>
        <pc:picChg chg="add mod modCrop">
          <ac:chgData name="Thompson, Travis A." userId="dee92b3c-6a5c-4428-b91d-a27844b2ffd3" providerId="ADAL" clId="{00A0F93C-7984-4E16-BDB9-D869BAE79662}" dt="2026-08-23T17:47:40.987" v="7000" actId="12788"/>
          <ac:picMkLst>
            <pc:docMk/>
            <pc:sldMk cId="3616415203" sldId="273"/>
            <ac:picMk id="8" creationId="{286CCAB4-DE8F-710E-36C2-3279B1C170D3}"/>
          </ac:picMkLst>
        </pc:picChg>
      </pc:sldChg>
      <pc:sldChg chg="addSp delSp modSp add mod modNotesTx">
        <pc:chgData name="Thompson, Travis A." userId="dee92b3c-6a5c-4428-b91d-a27844b2ffd3" providerId="ADAL" clId="{00A0F93C-7984-4E16-BDB9-D869BAE79662}" dt="2026-08-27T15:14:54.640" v="30219" actId="2"/>
        <pc:sldMkLst>
          <pc:docMk/>
          <pc:sldMk cId="2398152752" sldId="274"/>
        </pc:sldMkLst>
        <pc:spChg chg="add mod">
          <ac:chgData name="Thompson, Travis A." userId="dee92b3c-6a5c-4428-b91d-a27844b2ffd3" providerId="ADAL" clId="{00A0F93C-7984-4E16-BDB9-D869BAE79662}" dt="2026-08-23T17:54:46.137" v="7175" actId="20577"/>
          <ac:spMkLst>
            <pc:docMk/>
            <pc:sldMk cId="2398152752" sldId="274"/>
            <ac:spMk id="3" creationId="{72BCB6E2-0CD2-12DA-30CF-6D85CFBBAB97}"/>
          </ac:spMkLst>
        </pc:spChg>
        <pc:spChg chg="add mod">
          <ac:chgData name="Thompson, Travis A." userId="dee92b3c-6a5c-4428-b91d-a27844b2ffd3" providerId="ADAL" clId="{00A0F93C-7984-4E16-BDB9-D869BAE79662}" dt="2026-08-23T17:26:58.837" v="5920" actId="14100"/>
          <ac:spMkLst>
            <pc:docMk/>
            <pc:sldMk cId="2398152752" sldId="274"/>
            <ac:spMk id="5" creationId="{77FCC147-9B88-7796-DD91-0E150B224EF8}"/>
          </ac:spMkLst>
        </pc:spChg>
        <pc:spChg chg="add mod">
          <ac:chgData name="Thompson, Travis A." userId="dee92b3c-6a5c-4428-b91d-a27844b2ffd3" providerId="ADAL" clId="{00A0F93C-7984-4E16-BDB9-D869BAE79662}" dt="2026-08-23T17:54:56.365" v="7182" actId="1035"/>
          <ac:spMkLst>
            <pc:docMk/>
            <pc:sldMk cId="2398152752" sldId="274"/>
            <ac:spMk id="6" creationId="{FF8F6820-F2DB-4E5E-6F2A-24184F53A75F}"/>
          </ac:spMkLst>
        </pc:spChg>
        <pc:spChg chg="add mod">
          <ac:chgData name="Thompson, Travis A." userId="dee92b3c-6a5c-4428-b91d-a27844b2ffd3" providerId="ADAL" clId="{00A0F93C-7984-4E16-BDB9-D869BAE79662}" dt="2026-08-27T15:14:54.640" v="30219" actId="2"/>
          <ac:spMkLst>
            <pc:docMk/>
            <pc:sldMk cId="2398152752" sldId="274"/>
            <ac:spMk id="7" creationId="{0D68CE5F-A930-C541-726B-8B57F5026A20}"/>
          </ac:spMkLst>
        </pc:spChg>
      </pc:sldChg>
      <pc:sldChg chg="addSp delSp modSp add mod modNotesTx">
        <pc:chgData name="Thompson, Travis A." userId="dee92b3c-6a5c-4428-b91d-a27844b2ffd3" providerId="ADAL" clId="{00A0F93C-7984-4E16-BDB9-D869BAE79662}" dt="2026-08-27T15:14:59.640" v="30221" actId="313"/>
        <pc:sldMkLst>
          <pc:docMk/>
          <pc:sldMk cId="3320603292" sldId="275"/>
        </pc:sldMkLst>
        <pc:spChg chg="mod">
          <ac:chgData name="Thompson, Travis A." userId="dee92b3c-6a5c-4428-b91d-a27844b2ffd3" providerId="ADAL" clId="{00A0F93C-7984-4E16-BDB9-D869BAE79662}" dt="2026-08-23T18:07:01.374" v="7457" actId="20577"/>
          <ac:spMkLst>
            <pc:docMk/>
            <pc:sldMk cId="3320603292" sldId="275"/>
            <ac:spMk id="3" creationId="{94DA2C8B-0D13-71CE-EA68-B8B9C0CEB1C5}"/>
          </ac:spMkLst>
        </pc:spChg>
        <pc:picChg chg="add mod">
          <ac:chgData name="Thompson, Travis A." userId="dee92b3c-6a5c-4428-b91d-a27844b2ffd3" providerId="ADAL" clId="{00A0F93C-7984-4E16-BDB9-D869BAE79662}" dt="2026-08-23T18:07:10.870" v="7462" actId="1037"/>
          <ac:picMkLst>
            <pc:docMk/>
            <pc:sldMk cId="3320603292" sldId="275"/>
            <ac:picMk id="7" creationId="{B0C3D654-18BC-2D10-D5BD-E7775BDAAAC5}"/>
          </ac:picMkLst>
        </pc:picChg>
        <pc:picChg chg="add mod">
          <ac:chgData name="Thompson, Travis A." userId="dee92b3c-6a5c-4428-b91d-a27844b2ffd3" providerId="ADAL" clId="{00A0F93C-7984-4E16-BDB9-D869BAE79662}" dt="2026-08-23T18:04:46.270" v="7344" actId="1076"/>
          <ac:picMkLst>
            <pc:docMk/>
            <pc:sldMk cId="3320603292" sldId="275"/>
            <ac:picMk id="10" creationId="{33649120-E3DC-1D5A-4B09-47CC2C57E780}"/>
          </ac:picMkLst>
        </pc:picChg>
        <pc:picChg chg="add mod">
          <ac:chgData name="Thompson, Travis A." userId="dee92b3c-6a5c-4428-b91d-a27844b2ffd3" providerId="ADAL" clId="{00A0F93C-7984-4E16-BDB9-D869BAE79662}" dt="2026-08-23T18:04:48.303" v="7345" actId="1076"/>
          <ac:picMkLst>
            <pc:docMk/>
            <pc:sldMk cId="3320603292" sldId="275"/>
            <ac:picMk id="12" creationId="{0635F068-0B0A-32A7-47F7-21F950CDA37C}"/>
          </ac:picMkLst>
        </pc:picChg>
      </pc:sldChg>
      <pc:sldChg chg="addSp delSp modSp add mod modNotesTx">
        <pc:chgData name="Thompson, Travis A." userId="dee92b3c-6a5c-4428-b91d-a27844b2ffd3" providerId="ADAL" clId="{00A0F93C-7984-4E16-BDB9-D869BAE79662}" dt="2026-08-27T12:51:04.995" v="24906" actId="20577"/>
        <pc:sldMkLst>
          <pc:docMk/>
          <pc:sldMk cId="658358663" sldId="276"/>
        </pc:sldMkLst>
        <pc:spChg chg="mod">
          <ac:chgData name="Thompson, Travis A." userId="dee92b3c-6a5c-4428-b91d-a27844b2ffd3" providerId="ADAL" clId="{00A0F93C-7984-4E16-BDB9-D869BAE79662}" dt="2026-08-23T18:09:51.020" v="7670" actId="20577"/>
          <ac:spMkLst>
            <pc:docMk/>
            <pc:sldMk cId="658358663" sldId="276"/>
            <ac:spMk id="3" creationId="{9F10AE15-34C2-991D-6EB1-C68EA2581AD7}"/>
          </ac:spMkLst>
        </pc:spChg>
        <pc:picChg chg="add mod">
          <ac:chgData name="Thompson, Travis A." userId="dee92b3c-6a5c-4428-b91d-a27844b2ffd3" providerId="ADAL" clId="{00A0F93C-7984-4E16-BDB9-D869BAE79662}" dt="2026-08-23T18:09:45.311" v="7665" actId="12788"/>
          <ac:picMkLst>
            <pc:docMk/>
            <pc:sldMk cId="658358663" sldId="276"/>
            <ac:picMk id="4" creationId="{B3F53412-1F66-4455-78BB-4723906A20E6}"/>
          </ac:picMkLst>
        </pc:picChg>
      </pc:sldChg>
      <pc:sldChg chg="addSp delSp modSp add mod modNotesTx">
        <pc:chgData name="Thompson, Travis A." userId="dee92b3c-6a5c-4428-b91d-a27844b2ffd3" providerId="ADAL" clId="{00A0F93C-7984-4E16-BDB9-D869BAE79662}" dt="2026-08-27T15:15:05.156" v="30223" actId="313"/>
        <pc:sldMkLst>
          <pc:docMk/>
          <pc:sldMk cId="634415406" sldId="277"/>
        </pc:sldMkLst>
        <pc:spChg chg="mod">
          <ac:chgData name="Thompson, Travis A." userId="dee92b3c-6a5c-4428-b91d-a27844b2ffd3" providerId="ADAL" clId="{00A0F93C-7984-4E16-BDB9-D869BAE79662}" dt="2026-08-23T18:19:00.707" v="8242" actId="20577"/>
          <ac:spMkLst>
            <pc:docMk/>
            <pc:sldMk cId="634415406" sldId="277"/>
            <ac:spMk id="3" creationId="{A9C5AD61-852E-B619-660D-BF63FC7ACBD8}"/>
          </ac:spMkLst>
        </pc:spChg>
        <pc:picChg chg="add mod">
          <ac:chgData name="Thompson, Travis A." userId="dee92b3c-6a5c-4428-b91d-a27844b2ffd3" providerId="ADAL" clId="{00A0F93C-7984-4E16-BDB9-D869BAE79662}" dt="2026-08-23T18:13:22.454" v="7733" actId="1076"/>
          <ac:picMkLst>
            <pc:docMk/>
            <pc:sldMk cId="634415406" sldId="277"/>
            <ac:picMk id="5" creationId="{AC7693F1-9501-1D2B-E81A-8DE4FF33CAD8}"/>
          </ac:picMkLst>
        </pc:picChg>
      </pc:sldChg>
      <pc:sldChg chg="addSp delSp modSp add mod modNotesTx">
        <pc:chgData name="Thompson, Travis A." userId="dee92b3c-6a5c-4428-b91d-a27844b2ffd3" providerId="ADAL" clId="{00A0F93C-7984-4E16-BDB9-D869BAE79662}" dt="2026-08-27T15:15:10.349" v="30225" actId="313"/>
        <pc:sldMkLst>
          <pc:docMk/>
          <pc:sldMk cId="875593669" sldId="278"/>
        </pc:sldMkLst>
        <pc:spChg chg="mod">
          <ac:chgData name="Thompson, Travis A." userId="dee92b3c-6a5c-4428-b91d-a27844b2ffd3" providerId="ADAL" clId="{00A0F93C-7984-4E16-BDB9-D869BAE79662}" dt="2026-08-27T12:53:07.329" v="25065" actId="1037"/>
          <ac:spMkLst>
            <pc:docMk/>
            <pc:sldMk cId="875593669" sldId="278"/>
            <ac:spMk id="3" creationId="{A63E80C5-028B-55CB-A44B-D24F978661DE}"/>
          </ac:spMkLst>
        </pc:spChg>
        <pc:picChg chg="add mod">
          <ac:chgData name="Thompson, Travis A." userId="dee92b3c-6a5c-4428-b91d-a27844b2ffd3" providerId="ADAL" clId="{00A0F93C-7984-4E16-BDB9-D869BAE79662}" dt="2026-08-23T18:19:22.594" v="8276" actId="12788"/>
          <ac:picMkLst>
            <pc:docMk/>
            <pc:sldMk cId="875593669" sldId="278"/>
            <ac:picMk id="4" creationId="{53B6D60F-AB33-C392-CE3B-325D2779F7A1}"/>
          </ac:picMkLst>
        </pc:picChg>
      </pc:sldChg>
      <pc:sldChg chg="delSp modSp add mod ord modNotesTx">
        <pc:chgData name="Thompson, Travis A." userId="dee92b3c-6a5c-4428-b91d-a27844b2ffd3" providerId="ADAL" clId="{00A0F93C-7984-4E16-BDB9-D869BAE79662}" dt="2026-08-27T12:54:19.208" v="25136" actId="33524"/>
        <pc:sldMkLst>
          <pc:docMk/>
          <pc:sldMk cId="3499457185" sldId="279"/>
        </pc:sldMkLst>
        <pc:spChg chg="mod">
          <ac:chgData name="Thompson, Travis A." userId="dee92b3c-6a5c-4428-b91d-a27844b2ffd3" providerId="ADAL" clId="{00A0F93C-7984-4E16-BDB9-D869BAE79662}" dt="2026-08-25T15:02:38.128" v="17775" actId="20577"/>
          <ac:spMkLst>
            <pc:docMk/>
            <pc:sldMk cId="3499457185" sldId="279"/>
            <ac:spMk id="3" creationId="{6D2D1ACC-BE08-3B0E-393F-B84F53D4E3EB}"/>
          </ac:spMkLst>
        </pc:spChg>
        <pc:spChg chg="mod">
          <ac:chgData name="Thompson, Travis A." userId="dee92b3c-6a5c-4428-b91d-a27844b2ffd3" providerId="ADAL" clId="{00A0F93C-7984-4E16-BDB9-D869BAE79662}" dt="2026-08-24T11:43:33.056" v="8768" actId="1037"/>
          <ac:spMkLst>
            <pc:docMk/>
            <pc:sldMk cId="3499457185" sldId="279"/>
            <ac:spMk id="6" creationId="{DACA253C-5A92-E13E-54AF-AC2A03BFDDFA}"/>
          </ac:spMkLst>
        </pc:spChg>
      </pc:sldChg>
      <pc:sldChg chg="delSp modSp add mod modNotesTx">
        <pc:chgData name="Thompson, Travis A." userId="dee92b3c-6a5c-4428-b91d-a27844b2ffd3" providerId="ADAL" clId="{00A0F93C-7984-4E16-BDB9-D869BAE79662}" dt="2026-08-27T12:21:40.922" v="24027" actId="20577"/>
        <pc:sldMkLst>
          <pc:docMk/>
          <pc:sldMk cId="296343859" sldId="280"/>
        </pc:sldMkLst>
        <pc:spChg chg="mod">
          <ac:chgData name="Thompson, Travis A." userId="dee92b3c-6a5c-4428-b91d-a27844b2ffd3" providerId="ADAL" clId="{00A0F93C-7984-4E16-BDB9-D869BAE79662}" dt="2026-08-24T11:50:08.201" v="9060" actId="20577"/>
          <ac:spMkLst>
            <pc:docMk/>
            <pc:sldMk cId="296343859" sldId="280"/>
            <ac:spMk id="2" creationId="{D483080B-AE5E-B237-7382-4082F72662B7}"/>
          </ac:spMkLst>
        </pc:spChg>
        <pc:spChg chg="mod">
          <ac:chgData name="Thompson, Travis A." userId="dee92b3c-6a5c-4428-b91d-a27844b2ffd3" providerId="ADAL" clId="{00A0F93C-7984-4E16-BDB9-D869BAE79662}" dt="2026-08-27T12:21:08.259" v="23826" actId="113"/>
          <ac:spMkLst>
            <pc:docMk/>
            <pc:sldMk cId="296343859" sldId="280"/>
            <ac:spMk id="3" creationId="{4817B04B-F4B0-BC0D-B1ED-C19284F1F51A}"/>
          </ac:spMkLst>
        </pc:spChg>
      </pc:sldChg>
      <pc:sldChg chg="addSp delSp modSp add mod modNotesTx">
        <pc:chgData name="Thompson, Travis A." userId="dee92b3c-6a5c-4428-b91d-a27844b2ffd3" providerId="ADAL" clId="{00A0F93C-7984-4E16-BDB9-D869BAE79662}" dt="2026-08-27T12:40:27.427" v="24541" actId="1076"/>
        <pc:sldMkLst>
          <pc:docMk/>
          <pc:sldMk cId="3175749500" sldId="281"/>
        </pc:sldMkLst>
        <pc:spChg chg="mod">
          <ac:chgData name="Thompson, Travis A." userId="dee92b3c-6a5c-4428-b91d-a27844b2ffd3" providerId="ADAL" clId="{00A0F93C-7984-4E16-BDB9-D869BAE79662}" dt="2026-08-24T11:52:59.417" v="9424" actId="20577"/>
          <ac:spMkLst>
            <pc:docMk/>
            <pc:sldMk cId="3175749500" sldId="281"/>
            <ac:spMk id="2" creationId="{674220B4-FF82-23B8-7A5B-C286813F6493}"/>
          </ac:spMkLst>
        </pc:spChg>
        <pc:spChg chg="add mod">
          <ac:chgData name="Thompson, Travis A." userId="dee92b3c-6a5c-4428-b91d-a27844b2ffd3" providerId="ADAL" clId="{00A0F93C-7984-4E16-BDB9-D869BAE79662}" dt="2026-08-27T12:40:27.427" v="24541" actId="1076"/>
          <ac:spMkLst>
            <pc:docMk/>
            <pc:sldMk cId="3175749500" sldId="281"/>
            <ac:spMk id="4" creationId="{5FA693B0-74AC-5133-91AB-296C64B68D7D}"/>
          </ac:spMkLst>
        </pc:spChg>
        <pc:spChg chg="mod">
          <ac:chgData name="Thompson, Travis A." userId="dee92b3c-6a5c-4428-b91d-a27844b2ffd3" providerId="ADAL" clId="{00A0F93C-7984-4E16-BDB9-D869BAE79662}" dt="2026-08-24T12:11:15.140" v="10263" actId="1036"/>
          <ac:spMkLst>
            <pc:docMk/>
            <pc:sldMk cId="3175749500" sldId="281"/>
            <ac:spMk id="5" creationId="{83CE9E25-8124-19A7-BBA0-106A70FE597A}"/>
          </ac:spMkLst>
        </pc:spChg>
        <pc:picChg chg="add mod modCrop">
          <ac:chgData name="Thompson, Travis A." userId="dee92b3c-6a5c-4428-b91d-a27844b2ffd3" providerId="ADAL" clId="{00A0F93C-7984-4E16-BDB9-D869BAE79662}" dt="2026-08-24T12:03:11.821" v="9844" actId="12788"/>
          <ac:picMkLst>
            <pc:docMk/>
            <pc:sldMk cId="3175749500" sldId="281"/>
            <ac:picMk id="6" creationId="{C5356E57-D676-25D5-96DE-44CEACFA4E56}"/>
          </ac:picMkLst>
        </pc:picChg>
      </pc:sldChg>
      <pc:sldChg chg="modSp add mod modNotesTx">
        <pc:chgData name="Thompson, Travis A." userId="dee92b3c-6a5c-4428-b91d-a27844b2ffd3" providerId="ADAL" clId="{00A0F93C-7984-4E16-BDB9-D869BAE79662}" dt="2026-08-27T15:14:52.133" v="30217" actId="2"/>
        <pc:sldMkLst>
          <pc:docMk/>
          <pc:sldMk cId="934915945" sldId="282"/>
        </pc:sldMkLst>
        <pc:spChg chg="mod">
          <ac:chgData name="Thompson, Travis A." userId="dee92b3c-6a5c-4428-b91d-a27844b2ffd3" providerId="ADAL" clId="{00A0F93C-7984-4E16-BDB9-D869BAE79662}" dt="2026-08-27T15:14:52.133" v="30217" actId="2"/>
          <ac:spMkLst>
            <pc:docMk/>
            <pc:sldMk cId="934915945" sldId="282"/>
            <ac:spMk id="3" creationId="{D5251C68-D061-73FC-2494-855CDB5FEEE0}"/>
          </ac:spMkLst>
        </pc:spChg>
      </pc:sldChg>
      <pc:sldChg chg="addSp modSp add mod modNotesTx">
        <pc:chgData name="Thompson, Travis A." userId="dee92b3c-6a5c-4428-b91d-a27844b2ffd3" providerId="ADAL" clId="{00A0F93C-7984-4E16-BDB9-D869BAE79662}" dt="2026-08-27T12:40:34.190" v="24544" actId="20577"/>
        <pc:sldMkLst>
          <pc:docMk/>
          <pc:sldMk cId="2329400060" sldId="283"/>
        </pc:sldMkLst>
        <pc:spChg chg="mod">
          <ac:chgData name="Thompson, Travis A." userId="dee92b3c-6a5c-4428-b91d-a27844b2ffd3" providerId="ADAL" clId="{00A0F93C-7984-4E16-BDB9-D869BAE79662}" dt="2026-08-24T12:09:37.979" v="10224" actId="20577"/>
          <ac:spMkLst>
            <pc:docMk/>
            <pc:sldMk cId="2329400060" sldId="283"/>
            <ac:spMk id="2" creationId="{4B0E47CA-4660-24A2-3EEB-EEB740A8716C}"/>
          </ac:spMkLst>
        </pc:spChg>
        <pc:spChg chg="add mod">
          <ac:chgData name="Thompson, Travis A." userId="dee92b3c-6a5c-4428-b91d-a27844b2ffd3" providerId="ADAL" clId="{00A0F93C-7984-4E16-BDB9-D869BAE79662}" dt="2026-08-27T12:40:34.190" v="24544" actId="20577"/>
          <ac:spMkLst>
            <pc:docMk/>
            <pc:sldMk cId="2329400060" sldId="283"/>
            <ac:spMk id="4" creationId="{9BE44F47-C417-D955-1A87-7471416E045C}"/>
          </ac:spMkLst>
        </pc:spChg>
        <pc:spChg chg="mod">
          <ac:chgData name="Thompson, Travis A." userId="dee92b3c-6a5c-4428-b91d-a27844b2ffd3" providerId="ADAL" clId="{00A0F93C-7984-4E16-BDB9-D869BAE79662}" dt="2026-08-24T12:11:08.540" v="10262" actId="1036"/>
          <ac:spMkLst>
            <pc:docMk/>
            <pc:sldMk cId="2329400060" sldId="283"/>
            <ac:spMk id="5" creationId="{A6D54AC2-D60B-3DE3-7E4E-269DA61D6933}"/>
          </ac:spMkLst>
        </pc:spChg>
        <pc:picChg chg="mod modCrop">
          <ac:chgData name="Thompson, Travis A." userId="dee92b3c-6a5c-4428-b91d-a27844b2ffd3" providerId="ADAL" clId="{00A0F93C-7984-4E16-BDB9-D869BAE79662}" dt="2026-08-24T12:11:01.992" v="10259" actId="12788"/>
          <ac:picMkLst>
            <pc:docMk/>
            <pc:sldMk cId="2329400060" sldId="283"/>
            <ac:picMk id="6" creationId="{E01B2794-674F-8682-08F1-FF93E6D3F0FF}"/>
          </ac:picMkLst>
        </pc:picChg>
      </pc:sldChg>
      <pc:sldChg chg="addSp delSp modSp add mod modNotesTx">
        <pc:chgData name="Thompson, Travis A." userId="dee92b3c-6a5c-4428-b91d-a27844b2ffd3" providerId="ADAL" clId="{00A0F93C-7984-4E16-BDB9-D869BAE79662}" dt="2026-08-27T15:11:11.124" v="30125" actId="478"/>
        <pc:sldMkLst>
          <pc:docMk/>
          <pc:sldMk cId="4136957998" sldId="284"/>
        </pc:sldMkLst>
        <pc:spChg chg="mod">
          <ac:chgData name="Thompson, Travis A." userId="dee92b3c-6a5c-4428-b91d-a27844b2ffd3" providerId="ADAL" clId="{00A0F93C-7984-4E16-BDB9-D869BAE79662}" dt="2026-08-24T12:20:14.393" v="10289" actId="20577"/>
          <ac:spMkLst>
            <pc:docMk/>
            <pc:sldMk cId="4136957998" sldId="284"/>
            <ac:spMk id="2" creationId="{45D31E3A-0D9F-27E5-964B-32252E664738}"/>
          </ac:spMkLst>
        </pc:spChg>
        <pc:spChg chg="del mod">
          <ac:chgData name="Thompson, Travis A." userId="dee92b3c-6a5c-4428-b91d-a27844b2ffd3" providerId="ADAL" clId="{00A0F93C-7984-4E16-BDB9-D869BAE79662}" dt="2026-08-27T12:34:36.575" v="24204" actId="478"/>
          <ac:spMkLst>
            <pc:docMk/>
            <pc:sldMk cId="4136957998" sldId="284"/>
            <ac:spMk id="5" creationId="{BAF254DB-9040-B1AC-A362-699A93295E4E}"/>
          </ac:spMkLst>
        </pc:spChg>
        <pc:spChg chg="add del mod">
          <ac:chgData name="Thompson, Travis A." userId="dee92b3c-6a5c-4428-b91d-a27844b2ffd3" providerId="ADAL" clId="{00A0F93C-7984-4E16-BDB9-D869BAE79662}" dt="2026-08-27T15:11:11.124" v="30125" actId="478"/>
          <ac:spMkLst>
            <pc:docMk/>
            <pc:sldMk cId="4136957998" sldId="284"/>
            <ac:spMk id="7" creationId="{42C082F7-644C-4365-CE44-8EE6FD66FEB0}"/>
          </ac:spMkLst>
        </pc:spChg>
        <pc:spChg chg="add mod">
          <ac:chgData name="Thompson, Travis A." userId="dee92b3c-6a5c-4428-b91d-a27844b2ffd3" providerId="ADAL" clId="{00A0F93C-7984-4E16-BDB9-D869BAE79662}" dt="2026-08-27T12:40:47.723" v="24549" actId="1076"/>
          <ac:spMkLst>
            <pc:docMk/>
            <pc:sldMk cId="4136957998" sldId="284"/>
            <ac:spMk id="10" creationId="{ECB8C74C-70DE-FFB8-180F-36DB6D028410}"/>
          </ac:spMkLst>
        </pc:spChg>
        <pc:graphicFrameChg chg="add mod ord modGraphic">
          <ac:chgData name="Thompson, Travis A." userId="dee92b3c-6a5c-4428-b91d-a27844b2ffd3" providerId="ADAL" clId="{00A0F93C-7984-4E16-BDB9-D869BAE79662}" dt="2026-08-27T12:37:34.903" v="24264" actId="20577"/>
          <ac:graphicFrameMkLst>
            <pc:docMk/>
            <pc:sldMk cId="4136957998" sldId="284"/>
            <ac:graphicFrameMk id="3" creationId="{EE523A14-2B56-D294-B833-2F91C9566D09}"/>
          </ac:graphicFrameMkLst>
        </pc:graphicFrameChg>
        <pc:picChg chg="add mod modCrop">
          <ac:chgData name="Thompson, Travis A." userId="dee92b3c-6a5c-4428-b91d-a27844b2ffd3" providerId="ADAL" clId="{00A0F93C-7984-4E16-BDB9-D869BAE79662}" dt="2026-08-27T12:31:11.082" v="24037" actId="1035"/>
          <ac:picMkLst>
            <pc:docMk/>
            <pc:sldMk cId="4136957998" sldId="284"/>
            <ac:picMk id="4" creationId="{DD0BE658-42F1-A356-8CBF-9A24A77613A4}"/>
          </ac:picMkLst>
        </pc:picChg>
        <pc:picChg chg="mod modCrop">
          <ac:chgData name="Thompson, Travis A." userId="dee92b3c-6a5c-4428-b91d-a27844b2ffd3" providerId="ADAL" clId="{00A0F93C-7984-4E16-BDB9-D869BAE79662}" dt="2026-08-27T12:31:11.082" v="24037" actId="1035"/>
          <ac:picMkLst>
            <pc:docMk/>
            <pc:sldMk cId="4136957998" sldId="284"/>
            <ac:picMk id="6" creationId="{240FCFF0-9D45-12B8-2753-258C62758772}"/>
          </ac:picMkLst>
        </pc:picChg>
        <pc:picChg chg="add mod modCrop">
          <ac:chgData name="Thompson, Travis A." userId="dee92b3c-6a5c-4428-b91d-a27844b2ffd3" providerId="ADAL" clId="{00A0F93C-7984-4E16-BDB9-D869BAE79662}" dt="2026-08-27T12:31:11.082" v="24037" actId="1035"/>
          <ac:picMkLst>
            <pc:docMk/>
            <pc:sldMk cId="4136957998" sldId="284"/>
            <ac:picMk id="8" creationId="{ADEA69A5-F004-0ED5-B373-3B9122AA683F}"/>
          </ac:picMkLst>
        </pc:picChg>
      </pc:sldChg>
      <pc:sldChg chg="addSp delSp modSp add mod modNotesTx">
        <pc:chgData name="Thompson, Travis A." userId="dee92b3c-6a5c-4428-b91d-a27844b2ffd3" providerId="ADAL" clId="{00A0F93C-7984-4E16-BDB9-D869BAE79662}" dt="2026-08-27T15:14:38.260" v="30214" actId="2"/>
        <pc:sldMkLst>
          <pc:docMk/>
          <pc:sldMk cId="1668271543" sldId="285"/>
        </pc:sldMkLst>
        <pc:spChg chg="mod">
          <ac:chgData name="Thompson, Travis A." userId="dee92b3c-6a5c-4428-b91d-a27844b2ffd3" providerId="ADAL" clId="{00A0F93C-7984-4E16-BDB9-D869BAE79662}" dt="2026-08-25T11:55:07.328" v="13473" actId="20577"/>
          <ac:spMkLst>
            <pc:docMk/>
            <pc:sldMk cId="1668271543" sldId="285"/>
            <ac:spMk id="2" creationId="{0E921417-BAF8-28AA-66C0-223307197B92}"/>
          </ac:spMkLst>
        </pc:spChg>
        <pc:graphicFrameChg chg="add mod modGraphic">
          <ac:chgData name="Thompson, Travis A." userId="dee92b3c-6a5c-4428-b91d-a27844b2ffd3" providerId="ADAL" clId="{00A0F93C-7984-4E16-BDB9-D869BAE79662}" dt="2026-08-27T15:14:38.260" v="30214" actId="2"/>
          <ac:graphicFrameMkLst>
            <pc:docMk/>
            <pc:sldMk cId="1668271543" sldId="285"/>
            <ac:graphicFrameMk id="6" creationId="{CC0C522C-1912-18B6-99C5-66DF25C3461F}"/>
          </ac:graphicFrameMkLst>
        </pc:graphicFrameChg>
      </pc:sldChg>
      <pc:sldChg chg="addSp delSp modSp add mod ord modNotesTx">
        <pc:chgData name="Thompson, Travis A." userId="dee92b3c-6a5c-4428-b91d-a27844b2ffd3" providerId="ADAL" clId="{00A0F93C-7984-4E16-BDB9-D869BAE79662}" dt="2026-08-27T11:47:23.439" v="21601" actId="20577"/>
        <pc:sldMkLst>
          <pc:docMk/>
          <pc:sldMk cId="2272021858" sldId="286"/>
        </pc:sldMkLst>
        <pc:spChg chg="mod">
          <ac:chgData name="Thompson, Travis A." userId="dee92b3c-6a5c-4428-b91d-a27844b2ffd3" providerId="ADAL" clId="{00A0F93C-7984-4E16-BDB9-D869BAE79662}" dt="2026-08-25T12:54:01.810" v="14976" actId="20577"/>
          <ac:spMkLst>
            <pc:docMk/>
            <pc:sldMk cId="2272021858" sldId="286"/>
            <ac:spMk id="2" creationId="{38DB6B60-D029-8EB0-D517-B0E98A461B49}"/>
          </ac:spMkLst>
        </pc:spChg>
        <pc:spChg chg="add mod">
          <ac:chgData name="Thompson, Travis A." userId="dee92b3c-6a5c-4428-b91d-a27844b2ffd3" providerId="ADAL" clId="{00A0F93C-7984-4E16-BDB9-D869BAE79662}" dt="2026-08-27T11:47:23.439" v="21601" actId="20577"/>
          <ac:spMkLst>
            <pc:docMk/>
            <pc:sldMk cId="2272021858" sldId="286"/>
            <ac:spMk id="3" creationId="{F5EB8FCC-4369-CFC4-D88E-DD262B407F92}"/>
          </ac:spMkLst>
        </pc:spChg>
      </pc:sldChg>
      <pc:sldChg chg="modSp add mod modNotesTx">
        <pc:chgData name="Thompson, Travis A." userId="dee92b3c-6a5c-4428-b91d-a27844b2ffd3" providerId="ADAL" clId="{00A0F93C-7984-4E16-BDB9-D869BAE79662}" dt="2026-08-27T15:14:49.640" v="30216" actId="313"/>
        <pc:sldMkLst>
          <pc:docMk/>
          <pc:sldMk cId="1954687659" sldId="287"/>
        </pc:sldMkLst>
        <pc:spChg chg="mod">
          <ac:chgData name="Thompson, Travis A." userId="dee92b3c-6a5c-4428-b91d-a27844b2ffd3" providerId="ADAL" clId="{00A0F93C-7984-4E16-BDB9-D869BAE79662}" dt="2026-08-25T13:05:17.542" v="15796" actId="20577"/>
          <ac:spMkLst>
            <pc:docMk/>
            <pc:sldMk cId="1954687659" sldId="287"/>
            <ac:spMk id="2" creationId="{80C08BF9-1652-8ECF-6927-D3BBC36285C9}"/>
          </ac:spMkLst>
        </pc:spChg>
        <pc:spChg chg="mod">
          <ac:chgData name="Thompson, Travis A." userId="dee92b3c-6a5c-4428-b91d-a27844b2ffd3" providerId="ADAL" clId="{00A0F93C-7984-4E16-BDB9-D869BAE79662}" dt="2026-08-25T13:23:03.633" v="16828" actId="313"/>
          <ac:spMkLst>
            <pc:docMk/>
            <pc:sldMk cId="1954687659" sldId="287"/>
            <ac:spMk id="3" creationId="{59CCCB48-94C6-814C-8D1B-5BAE056999FC}"/>
          </ac:spMkLst>
        </pc:spChg>
      </pc:sldChg>
      <pc:sldChg chg="addSp delSp modSp add mod modNotesTx">
        <pc:chgData name="Thompson, Travis A." userId="dee92b3c-6a5c-4428-b91d-a27844b2ffd3" providerId="ADAL" clId="{00A0F93C-7984-4E16-BDB9-D869BAE79662}" dt="2026-08-27T12:12:54.084" v="23267" actId="313"/>
        <pc:sldMkLst>
          <pc:docMk/>
          <pc:sldMk cId="579958860" sldId="288"/>
        </pc:sldMkLst>
        <pc:spChg chg="mod">
          <ac:chgData name="Thompson, Travis A." userId="dee92b3c-6a5c-4428-b91d-a27844b2ffd3" providerId="ADAL" clId="{00A0F93C-7984-4E16-BDB9-D869BAE79662}" dt="2026-08-25T13:26:35.601" v="16921" actId="1036"/>
          <ac:spMkLst>
            <pc:docMk/>
            <pc:sldMk cId="579958860" sldId="288"/>
            <ac:spMk id="2" creationId="{2A6730AD-814A-BF21-8AFD-843A9F577697}"/>
          </ac:spMkLst>
        </pc:spChg>
        <pc:spChg chg="add mod">
          <ac:chgData name="Thompson, Travis A." userId="dee92b3c-6a5c-4428-b91d-a27844b2ffd3" providerId="ADAL" clId="{00A0F93C-7984-4E16-BDB9-D869BAE79662}" dt="2026-08-24T16:09:02.359" v="12412" actId="1035"/>
          <ac:spMkLst>
            <pc:docMk/>
            <pc:sldMk cId="579958860" sldId="288"/>
            <ac:spMk id="7" creationId="{BB8E2BF1-24CD-225C-CE1F-878745F8EA23}"/>
          </ac:spMkLst>
        </pc:spChg>
        <pc:spChg chg="add mod">
          <ac:chgData name="Thompson, Travis A." userId="dee92b3c-6a5c-4428-b91d-a27844b2ffd3" providerId="ADAL" clId="{00A0F93C-7984-4E16-BDB9-D869BAE79662}" dt="2026-08-25T13:26:15.043" v="16919" actId="1036"/>
          <ac:spMkLst>
            <pc:docMk/>
            <pc:sldMk cId="579958860" sldId="288"/>
            <ac:spMk id="9" creationId="{25912B56-5035-D1A8-464B-E67D9AFF1B82}"/>
          </ac:spMkLst>
        </pc:spChg>
        <pc:spChg chg="add mod ord">
          <ac:chgData name="Thompson, Travis A." userId="dee92b3c-6a5c-4428-b91d-a27844b2ffd3" providerId="ADAL" clId="{00A0F93C-7984-4E16-BDB9-D869BAE79662}" dt="2026-08-25T13:26:15.043" v="16919" actId="1036"/>
          <ac:spMkLst>
            <pc:docMk/>
            <pc:sldMk cId="579958860" sldId="288"/>
            <ac:spMk id="10" creationId="{5B8B6343-7FB9-FB06-4359-E974A3C110ED}"/>
          </ac:spMkLst>
        </pc:spChg>
        <pc:spChg chg="add mod ord">
          <ac:chgData name="Thompson, Travis A." userId="dee92b3c-6a5c-4428-b91d-a27844b2ffd3" providerId="ADAL" clId="{00A0F93C-7984-4E16-BDB9-D869BAE79662}" dt="2026-08-25T13:26:15.043" v="16919" actId="1036"/>
          <ac:spMkLst>
            <pc:docMk/>
            <pc:sldMk cId="579958860" sldId="288"/>
            <ac:spMk id="17" creationId="{9D0FEB84-FC6E-6F21-351E-30ACB38AB704}"/>
          </ac:spMkLst>
        </pc:spChg>
        <pc:spChg chg="add mod">
          <ac:chgData name="Thompson, Travis A." userId="dee92b3c-6a5c-4428-b91d-a27844b2ffd3" providerId="ADAL" clId="{00A0F93C-7984-4E16-BDB9-D869BAE79662}" dt="2026-08-25T13:26:15.043" v="16919" actId="1036"/>
          <ac:spMkLst>
            <pc:docMk/>
            <pc:sldMk cId="579958860" sldId="288"/>
            <ac:spMk id="22" creationId="{C264032E-2DFD-F975-9E95-E4A1FFA63F9A}"/>
          </ac:spMkLst>
        </pc:spChg>
        <pc:spChg chg="add mod">
          <ac:chgData name="Thompson, Travis A." userId="dee92b3c-6a5c-4428-b91d-a27844b2ffd3" providerId="ADAL" clId="{00A0F93C-7984-4E16-BDB9-D869BAE79662}" dt="2026-08-25T13:26:15.043" v="16919" actId="1036"/>
          <ac:spMkLst>
            <pc:docMk/>
            <pc:sldMk cId="579958860" sldId="288"/>
            <ac:spMk id="27" creationId="{C180B4EA-960D-DB29-7A25-4257808D7205}"/>
          </ac:spMkLst>
        </pc:spChg>
        <pc:spChg chg="add mod">
          <ac:chgData name="Thompson, Travis A." userId="dee92b3c-6a5c-4428-b91d-a27844b2ffd3" providerId="ADAL" clId="{00A0F93C-7984-4E16-BDB9-D869BAE79662}" dt="2026-08-25T13:26:15.043" v="16919" actId="1036"/>
          <ac:spMkLst>
            <pc:docMk/>
            <pc:sldMk cId="579958860" sldId="288"/>
            <ac:spMk id="30" creationId="{65E3CC9D-3D89-4D65-B8C4-C062C76CAE36}"/>
          </ac:spMkLst>
        </pc:spChg>
        <pc:spChg chg="add mod">
          <ac:chgData name="Thompson, Travis A." userId="dee92b3c-6a5c-4428-b91d-a27844b2ffd3" providerId="ADAL" clId="{00A0F93C-7984-4E16-BDB9-D869BAE79662}" dt="2026-08-25T13:26:24.482" v="16920" actId="1035"/>
          <ac:spMkLst>
            <pc:docMk/>
            <pc:sldMk cId="579958860" sldId="288"/>
            <ac:spMk id="33" creationId="{C801CE87-9D9C-4778-B85B-64812FEF5F6F}"/>
          </ac:spMkLst>
        </pc:spChg>
        <pc:spChg chg="add mod">
          <ac:chgData name="Thompson, Travis A." userId="dee92b3c-6a5c-4428-b91d-a27844b2ffd3" providerId="ADAL" clId="{00A0F93C-7984-4E16-BDB9-D869BAE79662}" dt="2026-08-25T13:26:15.043" v="16919" actId="1036"/>
          <ac:spMkLst>
            <pc:docMk/>
            <pc:sldMk cId="579958860" sldId="288"/>
            <ac:spMk id="35" creationId="{DA6A4703-31FB-6149-9F35-D9E2935D32BA}"/>
          </ac:spMkLst>
        </pc:spChg>
        <pc:picChg chg="add mod modCrop">
          <ac:chgData name="Thompson, Travis A." userId="dee92b3c-6a5c-4428-b91d-a27844b2ffd3" providerId="ADAL" clId="{00A0F93C-7984-4E16-BDB9-D869BAE79662}" dt="2026-08-25T13:26:15.043" v="16919" actId="1036"/>
          <ac:picMkLst>
            <pc:docMk/>
            <pc:sldMk cId="579958860" sldId="288"/>
            <ac:picMk id="6" creationId="{28A64237-DC49-3033-E327-3288D6E3BD36}"/>
          </ac:picMkLst>
        </pc:picChg>
        <pc:cxnChg chg="add mod">
          <ac:chgData name="Thompson, Travis A." userId="dee92b3c-6a5c-4428-b91d-a27844b2ffd3" providerId="ADAL" clId="{00A0F93C-7984-4E16-BDB9-D869BAE79662}" dt="2026-08-25T13:26:15.043" v="16919" actId="1036"/>
          <ac:cxnSpMkLst>
            <pc:docMk/>
            <pc:sldMk cId="579958860" sldId="288"/>
            <ac:cxnSpMk id="12" creationId="{420CA40E-537F-BE10-E92B-99A3FFA88F7B}"/>
          </ac:cxnSpMkLst>
        </pc:cxnChg>
        <pc:cxnChg chg="add mod">
          <ac:chgData name="Thompson, Travis A." userId="dee92b3c-6a5c-4428-b91d-a27844b2ffd3" providerId="ADAL" clId="{00A0F93C-7984-4E16-BDB9-D869BAE79662}" dt="2026-08-24T16:04:25.466" v="12261" actId="14100"/>
          <ac:cxnSpMkLst>
            <pc:docMk/>
            <pc:sldMk cId="579958860" sldId="288"/>
            <ac:cxnSpMk id="18" creationId="{9E0B985B-CFF8-DD80-DE12-3567AEE8E45A}"/>
          </ac:cxnSpMkLst>
        </pc:cxnChg>
        <pc:cxnChg chg="add mod">
          <ac:chgData name="Thompson, Travis A." userId="dee92b3c-6a5c-4428-b91d-a27844b2ffd3" providerId="ADAL" clId="{00A0F93C-7984-4E16-BDB9-D869BAE79662}" dt="2026-08-24T16:05:26.944" v="12268" actId="14100"/>
          <ac:cxnSpMkLst>
            <pc:docMk/>
            <pc:sldMk cId="579958860" sldId="288"/>
            <ac:cxnSpMk id="21" creationId="{913670A5-A8BA-DAC7-54F9-A67649E3BA74}"/>
          </ac:cxnSpMkLst>
        </pc:cxnChg>
        <pc:cxnChg chg="add mod">
          <ac:chgData name="Thompson, Travis A." userId="dee92b3c-6a5c-4428-b91d-a27844b2ffd3" providerId="ADAL" clId="{00A0F93C-7984-4E16-BDB9-D869BAE79662}" dt="2026-08-24T16:13:23.592" v="12481" actId="14100"/>
          <ac:cxnSpMkLst>
            <pc:docMk/>
            <pc:sldMk cId="579958860" sldId="288"/>
            <ac:cxnSpMk id="26" creationId="{DE47E9E0-F38C-3228-9F04-1CDD26C3703C}"/>
          </ac:cxnSpMkLst>
        </pc:cxnChg>
        <pc:cxnChg chg="add mod">
          <ac:chgData name="Thompson, Travis A." userId="dee92b3c-6a5c-4428-b91d-a27844b2ffd3" providerId="ADAL" clId="{00A0F93C-7984-4E16-BDB9-D869BAE79662}" dt="2026-08-24T16:06:40.384" v="12345" actId="14100"/>
          <ac:cxnSpMkLst>
            <pc:docMk/>
            <pc:sldMk cId="579958860" sldId="288"/>
            <ac:cxnSpMk id="29" creationId="{67F3B043-ED83-1D62-D642-E49DA078E2B3}"/>
          </ac:cxnSpMkLst>
        </pc:cxnChg>
        <pc:cxnChg chg="add mod">
          <ac:chgData name="Thompson, Travis A." userId="dee92b3c-6a5c-4428-b91d-a27844b2ffd3" providerId="ADAL" clId="{00A0F93C-7984-4E16-BDB9-D869BAE79662}" dt="2026-08-25T13:26:15.043" v="16919" actId="1036"/>
          <ac:cxnSpMkLst>
            <pc:docMk/>
            <pc:sldMk cId="579958860" sldId="288"/>
            <ac:cxnSpMk id="36" creationId="{36DFE918-1E3B-79BD-FB9D-E2A13633262F}"/>
          </ac:cxnSpMkLst>
        </pc:cxnChg>
      </pc:sldChg>
      <pc:sldChg chg="addSp delSp modSp add mod ord modNotesTx">
        <pc:chgData name="Thompson, Travis A." userId="dee92b3c-6a5c-4428-b91d-a27844b2ffd3" providerId="ADAL" clId="{00A0F93C-7984-4E16-BDB9-D869BAE79662}" dt="2026-08-27T15:11:42.640" v="30127"/>
        <pc:sldMkLst>
          <pc:docMk/>
          <pc:sldMk cId="1094696842" sldId="289"/>
        </pc:sldMkLst>
        <pc:spChg chg="mod">
          <ac:chgData name="Thompson, Travis A." userId="dee92b3c-6a5c-4428-b91d-a27844b2ffd3" providerId="ADAL" clId="{00A0F93C-7984-4E16-BDB9-D869BAE79662}" dt="2026-08-25T20:23:24.253" v="18543" actId="14100"/>
          <ac:spMkLst>
            <pc:docMk/>
            <pc:sldMk cId="1094696842" sldId="289"/>
            <ac:spMk id="2" creationId="{7335C3B4-9B43-7208-DD0D-280EF70839D4}"/>
          </ac:spMkLst>
        </pc:spChg>
        <pc:spChg chg="add mod">
          <ac:chgData name="Thompson, Travis A." userId="dee92b3c-6a5c-4428-b91d-a27844b2ffd3" providerId="ADAL" clId="{00A0F93C-7984-4E16-BDB9-D869BAE79662}" dt="2026-08-25T20:23:31.290" v="18567" actId="1036"/>
          <ac:spMkLst>
            <pc:docMk/>
            <pc:sldMk cId="1094696842" sldId="289"/>
            <ac:spMk id="4" creationId="{B01E7721-8245-7475-A48D-AC7308EC00CD}"/>
          </ac:spMkLst>
        </pc:spChg>
        <pc:picChg chg="add mod">
          <ac:chgData name="Thompson, Travis A." userId="dee92b3c-6a5c-4428-b91d-a27844b2ffd3" providerId="ADAL" clId="{00A0F93C-7984-4E16-BDB9-D869BAE79662}" dt="2026-08-25T20:23:59.460" v="18573" actId="1036"/>
          <ac:picMkLst>
            <pc:docMk/>
            <pc:sldMk cId="1094696842" sldId="289"/>
            <ac:picMk id="6" creationId="{3964E26F-5468-0AFB-3F7B-12A40CA68EAB}"/>
          </ac:picMkLst>
        </pc:picChg>
      </pc:sldChg>
      <pc:sldChg chg="addSp delSp modSp add mod delAnim modAnim modNotesTx">
        <pc:chgData name="Thompson, Travis A." userId="dee92b3c-6a5c-4428-b91d-a27844b2ffd3" providerId="ADAL" clId="{00A0F93C-7984-4E16-BDB9-D869BAE79662}" dt="2026-08-27T12:14:38.657" v="23367" actId="478"/>
        <pc:sldMkLst>
          <pc:docMk/>
          <pc:sldMk cId="1148940966" sldId="290"/>
        </pc:sldMkLst>
        <pc:spChg chg="mod">
          <ac:chgData name="Thompson, Travis A." userId="dee92b3c-6a5c-4428-b91d-a27844b2ffd3" providerId="ADAL" clId="{00A0F93C-7984-4E16-BDB9-D869BAE79662}" dt="2026-08-25T13:28:36.971" v="16973" actId="1038"/>
          <ac:spMkLst>
            <pc:docMk/>
            <pc:sldMk cId="1148940966" sldId="290"/>
            <ac:spMk id="2" creationId="{ADDF5029-39F3-7119-EEA3-055609D4FCE6}"/>
          </ac:spMkLst>
        </pc:spChg>
        <pc:spChg chg="add del mod">
          <ac:chgData name="Thompson, Travis A." userId="dee92b3c-6a5c-4428-b91d-a27844b2ffd3" providerId="ADAL" clId="{00A0F93C-7984-4E16-BDB9-D869BAE79662}" dt="2026-08-27T12:14:38.657" v="23367" actId="478"/>
          <ac:spMkLst>
            <pc:docMk/>
            <pc:sldMk cId="1148940966" sldId="290"/>
            <ac:spMk id="3" creationId="{C59FADED-ADF6-3CA1-E0E3-6D833DE91C32}"/>
          </ac:spMkLst>
        </pc:spChg>
        <pc:spChg chg="add mod">
          <ac:chgData name="Thompson, Travis A." userId="dee92b3c-6a5c-4428-b91d-a27844b2ffd3" providerId="ADAL" clId="{00A0F93C-7984-4E16-BDB9-D869BAE79662}" dt="2026-08-25T11:50:51.083" v="13069" actId="1037"/>
          <ac:spMkLst>
            <pc:docMk/>
            <pc:sldMk cId="1148940966" sldId="290"/>
            <ac:spMk id="9" creationId="{85CD5389-2F1F-5409-1BEC-0B79FA087852}"/>
          </ac:spMkLst>
        </pc:spChg>
        <pc:spChg chg="add mod">
          <ac:chgData name="Thompson, Travis A." userId="dee92b3c-6a5c-4428-b91d-a27844b2ffd3" providerId="ADAL" clId="{00A0F93C-7984-4E16-BDB9-D869BAE79662}" dt="2026-08-25T13:28:40.932" v="16974" actId="1076"/>
          <ac:spMkLst>
            <pc:docMk/>
            <pc:sldMk cId="1148940966" sldId="290"/>
            <ac:spMk id="10" creationId="{32F3000A-9E74-0FA4-F158-D5ADC6C89E8B}"/>
          </ac:spMkLst>
        </pc:spChg>
        <pc:picChg chg="add mod">
          <ac:chgData name="Thompson, Travis A." userId="dee92b3c-6a5c-4428-b91d-a27844b2ffd3" providerId="ADAL" clId="{00A0F93C-7984-4E16-BDB9-D869BAE79662}" dt="2026-08-25T11:49:17.014" v="12984" actId="1038"/>
          <ac:picMkLst>
            <pc:docMk/>
            <pc:sldMk cId="1148940966" sldId="290"/>
            <ac:picMk id="5" creationId="{9587E864-BF51-28AE-8D57-754A438B2A57}"/>
          </ac:picMkLst>
        </pc:picChg>
        <pc:picChg chg="add">
          <ac:chgData name="Thompson, Travis A." userId="dee92b3c-6a5c-4428-b91d-a27844b2ffd3" providerId="ADAL" clId="{00A0F93C-7984-4E16-BDB9-D869BAE79662}" dt="2026-08-25T11:48:59.504" v="12974" actId="22"/>
          <ac:picMkLst>
            <pc:docMk/>
            <pc:sldMk cId="1148940966" sldId="290"/>
            <ac:picMk id="7" creationId="{3D6C904D-94AD-0193-780E-4DF7DAD5AF0A}"/>
          </ac:picMkLst>
        </pc:picChg>
      </pc:sldChg>
      <pc:sldChg chg="addSp delSp modSp add mod modNotesTx">
        <pc:chgData name="Thompson, Travis A." userId="dee92b3c-6a5c-4428-b91d-a27844b2ffd3" providerId="ADAL" clId="{00A0F93C-7984-4E16-BDB9-D869BAE79662}" dt="2026-08-27T12:55:36.788" v="25147" actId="6549"/>
        <pc:sldMkLst>
          <pc:docMk/>
          <pc:sldMk cId="2366490352" sldId="291"/>
        </pc:sldMkLst>
        <pc:spChg chg="add del">
          <ac:chgData name="Thompson, Travis A." userId="dee92b3c-6a5c-4428-b91d-a27844b2ffd3" providerId="ADAL" clId="{00A0F93C-7984-4E16-BDB9-D869BAE79662}" dt="2026-08-27T12:54:46.596" v="25139" actId="22"/>
          <ac:spMkLst>
            <pc:docMk/>
            <pc:sldMk cId="2366490352" sldId="291"/>
            <ac:spMk id="3" creationId="{97AF1157-9124-2212-3685-C89B828C3C43}"/>
          </ac:spMkLst>
        </pc:spChg>
        <pc:spChg chg="mod">
          <ac:chgData name="Thompson, Travis A." userId="dee92b3c-6a5c-4428-b91d-a27844b2ffd3" providerId="ADAL" clId="{00A0F93C-7984-4E16-BDB9-D869BAE79662}" dt="2026-08-25T12:21:36.810" v="13501" actId="20577"/>
          <ac:spMkLst>
            <pc:docMk/>
            <pc:sldMk cId="2366490352" sldId="291"/>
            <ac:spMk id="6" creationId="{EEDB9DB4-F34C-3235-9AB4-918CB2E77A0E}"/>
          </ac:spMkLst>
        </pc:spChg>
        <pc:spChg chg="add mod">
          <ac:chgData name="Thompson, Travis A." userId="dee92b3c-6a5c-4428-b91d-a27844b2ffd3" providerId="ADAL" clId="{00A0F93C-7984-4E16-BDB9-D869BAE79662}" dt="2026-08-27T12:54:33.243" v="25137" actId="14100"/>
          <ac:spMkLst>
            <pc:docMk/>
            <pc:sldMk cId="2366490352" sldId="291"/>
            <ac:spMk id="7" creationId="{54BF9F80-732F-E3EC-6856-C2CE6FB603B5}"/>
          </ac:spMkLst>
        </pc:spChg>
        <pc:spChg chg="add mod">
          <ac:chgData name="Thompson, Travis A." userId="dee92b3c-6a5c-4428-b91d-a27844b2ffd3" providerId="ADAL" clId="{00A0F93C-7984-4E16-BDB9-D869BAE79662}" dt="2026-08-27T12:55:00.458" v="25142" actId="20577"/>
          <ac:spMkLst>
            <pc:docMk/>
            <pc:sldMk cId="2366490352" sldId="291"/>
            <ac:spMk id="8" creationId="{5F5803C4-29BA-8DB1-0F03-4F063BB8B723}"/>
          </ac:spMkLst>
        </pc:spChg>
        <pc:picChg chg="add mod modCrop">
          <ac:chgData name="Thompson, Travis A." userId="dee92b3c-6a5c-4428-b91d-a27844b2ffd3" providerId="ADAL" clId="{00A0F93C-7984-4E16-BDB9-D869BAE79662}" dt="2026-08-25T12:25:31.007" v="13520" actId="1038"/>
          <ac:picMkLst>
            <pc:docMk/>
            <pc:sldMk cId="2366490352" sldId="291"/>
            <ac:picMk id="4" creationId="{C6E64FF3-2144-ED59-C543-E79479A4227D}"/>
          </ac:picMkLst>
        </pc:picChg>
      </pc:sldChg>
      <pc:sldChg chg="addSp delSp modSp add mod modNotesTx">
        <pc:chgData name="Thompson, Travis A." userId="dee92b3c-6a5c-4428-b91d-a27844b2ffd3" providerId="ADAL" clId="{00A0F93C-7984-4E16-BDB9-D869BAE79662}" dt="2026-08-27T12:56:27.868" v="25259" actId="20577"/>
        <pc:sldMkLst>
          <pc:docMk/>
          <pc:sldMk cId="3256441809" sldId="292"/>
        </pc:sldMkLst>
        <pc:graphicFrameChg chg="add mod modGraphic">
          <ac:chgData name="Thompson, Travis A." userId="dee92b3c-6a5c-4428-b91d-a27844b2ffd3" providerId="ADAL" clId="{00A0F93C-7984-4E16-BDB9-D869BAE79662}" dt="2026-08-25T12:28:43.303" v="13569" actId="207"/>
          <ac:graphicFrameMkLst>
            <pc:docMk/>
            <pc:sldMk cId="3256441809" sldId="292"/>
            <ac:graphicFrameMk id="5" creationId="{78280095-B42A-A879-805E-5352C0BD4D16}"/>
          </ac:graphicFrameMkLst>
        </pc:graphicFrameChg>
      </pc:sldChg>
      <pc:sldChg chg="addSp modSp add mod modNotesTx">
        <pc:chgData name="Thompson, Travis A." userId="dee92b3c-6a5c-4428-b91d-a27844b2ffd3" providerId="ADAL" clId="{00A0F93C-7984-4E16-BDB9-D869BAE79662}" dt="2026-08-27T11:36:52.240" v="21338" actId="114"/>
        <pc:sldMkLst>
          <pc:docMk/>
          <pc:sldMk cId="2950721448" sldId="293"/>
        </pc:sldMkLst>
        <pc:spChg chg="mod">
          <ac:chgData name="Thompson, Travis A." userId="dee92b3c-6a5c-4428-b91d-a27844b2ffd3" providerId="ADAL" clId="{00A0F93C-7984-4E16-BDB9-D869BAE79662}" dt="2026-08-25T12:36:11.852" v="14031" actId="14100"/>
          <ac:spMkLst>
            <pc:docMk/>
            <pc:sldMk cId="2950721448" sldId="293"/>
            <ac:spMk id="2" creationId="{C810F522-2290-21F3-F1FE-C0976AD08041}"/>
          </ac:spMkLst>
        </pc:spChg>
        <pc:spChg chg="add mod">
          <ac:chgData name="Thompson, Travis A." userId="dee92b3c-6a5c-4428-b91d-a27844b2ffd3" providerId="ADAL" clId="{00A0F93C-7984-4E16-BDB9-D869BAE79662}" dt="2026-08-27T11:31:44.724" v="21250" actId="20577"/>
          <ac:spMkLst>
            <pc:docMk/>
            <pc:sldMk cId="2950721448" sldId="293"/>
            <ac:spMk id="5" creationId="{2F5F4D95-CA01-D279-484F-956B4C5C95EE}"/>
          </ac:spMkLst>
        </pc:spChg>
        <pc:picChg chg="mod modCrop">
          <ac:chgData name="Thompson, Travis A." userId="dee92b3c-6a5c-4428-b91d-a27844b2ffd3" providerId="ADAL" clId="{00A0F93C-7984-4E16-BDB9-D869BAE79662}" dt="2026-08-25T12:37:50.377" v="14054" actId="1036"/>
          <ac:picMkLst>
            <pc:docMk/>
            <pc:sldMk cId="2950721448" sldId="293"/>
            <ac:picMk id="4" creationId="{29AD4D6B-3F9C-1724-696B-68EC398D88AA}"/>
          </ac:picMkLst>
        </pc:picChg>
      </pc:sldChg>
      <pc:sldChg chg="addSp delSp modSp add mod modNotesTx">
        <pc:chgData name="Thompson, Travis A." userId="dee92b3c-6a5c-4428-b91d-a27844b2ffd3" providerId="ADAL" clId="{00A0F93C-7984-4E16-BDB9-D869BAE79662}" dt="2026-08-27T15:09:36.125" v="30114" actId="1037"/>
        <pc:sldMkLst>
          <pc:docMk/>
          <pc:sldMk cId="1775148473" sldId="294"/>
        </pc:sldMkLst>
        <pc:spChg chg="mod">
          <ac:chgData name="Thompson, Travis A." userId="dee92b3c-6a5c-4428-b91d-a27844b2ffd3" providerId="ADAL" clId="{00A0F93C-7984-4E16-BDB9-D869BAE79662}" dt="2026-08-25T12:52:38.603" v="14866" actId="1037"/>
          <ac:spMkLst>
            <pc:docMk/>
            <pc:sldMk cId="1775148473" sldId="294"/>
            <ac:spMk id="2" creationId="{FB67C62F-814F-662E-777A-BFB97D9C7166}"/>
          </ac:spMkLst>
        </pc:spChg>
        <pc:spChg chg="add del mod">
          <ac:chgData name="Thompson, Travis A." userId="dee92b3c-6a5c-4428-b91d-a27844b2ffd3" providerId="ADAL" clId="{00A0F93C-7984-4E16-BDB9-D869BAE79662}" dt="2026-08-27T11:21:40.356" v="20971" actId="478"/>
          <ac:spMkLst>
            <pc:docMk/>
            <pc:sldMk cId="1775148473" sldId="294"/>
            <ac:spMk id="8" creationId="{1C571297-DCD5-55DF-342B-DE6AD86C10AE}"/>
          </ac:spMkLst>
        </pc:spChg>
        <pc:graphicFrameChg chg="add mod modGraphic">
          <ac:chgData name="Thompson, Travis A." userId="dee92b3c-6a5c-4428-b91d-a27844b2ffd3" providerId="ADAL" clId="{00A0F93C-7984-4E16-BDB9-D869BAE79662}" dt="2026-08-27T11:53:39.273" v="21662" actId="20577"/>
          <ac:graphicFrameMkLst>
            <pc:docMk/>
            <pc:sldMk cId="1775148473" sldId="294"/>
            <ac:graphicFrameMk id="6" creationId="{3851306C-F4E5-F162-B9FA-D6483732889C}"/>
          </ac:graphicFrameMkLst>
        </pc:graphicFrameChg>
        <pc:picChg chg="add mod">
          <ac:chgData name="Thompson, Travis A." userId="dee92b3c-6a5c-4428-b91d-a27844b2ffd3" providerId="ADAL" clId="{00A0F93C-7984-4E16-BDB9-D869BAE79662}" dt="2026-08-27T15:09:32.725" v="30112" actId="1038"/>
          <ac:picMkLst>
            <pc:docMk/>
            <pc:sldMk cId="1775148473" sldId="294"/>
            <ac:picMk id="4" creationId="{CC9343B7-9451-3839-7102-2C77B2A38867}"/>
          </ac:picMkLst>
        </pc:picChg>
        <pc:picChg chg="add mod ord">
          <ac:chgData name="Thompson, Travis A." userId="dee92b3c-6a5c-4428-b91d-a27844b2ffd3" providerId="ADAL" clId="{00A0F93C-7984-4E16-BDB9-D869BAE79662}" dt="2026-08-27T11:23:00.323" v="21021" actId="1036"/>
          <ac:picMkLst>
            <pc:docMk/>
            <pc:sldMk cId="1775148473" sldId="294"/>
            <ac:picMk id="5" creationId="{6E0CACE6-E120-7997-377B-7DE1889A8471}"/>
          </ac:picMkLst>
        </pc:picChg>
        <pc:picChg chg="mod">
          <ac:chgData name="Thompson, Travis A." userId="dee92b3c-6a5c-4428-b91d-a27844b2ffd3" providerId="ADAL" clId="{00A0F93C-7984-4E16-BDB9-D869BAE79662}" dt="2026-08-27T15:09:36.125" v="30114" actId="1037"/>
          <ac:picMkLst>
            <pc:docMk/>
            <pc:sldMk cId="1775148473" sldId="294"/>
            <ac:picMk id="4098" creationId="{3EF64446-E324-0B53-0E82-444AAA409C69}"/>
          </ac:picMkLst>
        </pc:picChg>
      </pc:sldChg>
      <pc:sldChg chg="addSp delSp modSp add mod modNotesTx">
        <pc:chgData name="Thompson, Travis A." userId="dee92b3c-6a5c-4428-b91d-a27844b2ffd3" providerId="ADAL" clId="{00A0F93C-7984-4E16-BDB9-D869BAE79662}" dt="2026-08-27T11:28:32.863" v="21187" actId="20577"/>
        <pc:sldMkLst>
          <pc:docMk/>
          <pc:sldMk cId="3262698965" sldId="295"/>
        </pc:sldMkLst>
        <pc:spChg chg="mod">
          <ac:chgData name="Thompson, Travis A." userId="dee92b3c-6a5c-4428-b91d-a27844b2ffd3" providerId="ADAL" clId="{00A0F93C-7984-4E16-BDB9-D869BAE79662}" dt="2026-08-25T13:13:13.046" v="16362" actId="1038"/>
          <ac:spMkLst>
            <pc:docMk/>
            <pc:sldMk cId="3262698965" sldId="295"/>
            <ac:spMk id="2" creationId="{1663E02B-F3B2-A5FC-1AD9-426B26D85186}"/>
          </ac:spMkLst>
        </pc:spChg>
        <pc:graphicFrameChg chg="add mod modGraphic">
          <ac:chgData name="Thompson, Travis A." userId="dee92b3c-6a5c-4428-b91d-a27844b2ffd3" providerId="ADAL" clId="{00A0F93C-7984-4E16-BDB9-D869BAE79662}" dt="2026-08-27T11:15:50.129" v="20968" actId="20577"/>
          <ac:graphicFrameMkLst>
            <pc:docMk/>
            <pc:sldMk cId="3262698965" sldId="295"/>
            <ac:graphicFrameMk id="5" creationId="{0686C136-1377-8010-0551-00E1272EC836}"/>
          </ac:graphicFrameMkLst>
        </pc:graphicFrameChg>
      </pc:sldChg>
      <pc:sldChg chg="addSp delSp modSp add mod modNotesTx">
        <pc:chgData name="Thompson, Travis A." userId="dee92b3c-6a5c-4428-b91d-a27844b2ffd3" providerId="ADAL" clId="{00A0F93C-7984-4E16-BDB9-D869BAE79662}" dt="2026-08-27T12:20:35.195" v="23824" actId="5793"/>
        <pc:sldMkLst>
          <pc:docMk/>
          <pc:sldMk cId="405231301" sldId="296"/>
        </pc:sldMkLst>
        <pc:spChg chg="mod">
          <ac:chgData name="Thompson, Travis A." userId="dee92b3c-6a5c-4428-b91d-a27844b2ffd3" providerId="ADAL" clId="{00A0F93C-7984-4E16-BDB9-D869BAE79662}" dt="2026-08-27T12:18:11.567" v="23534" actId="1038"/>
          <ac:spMkLst>
            <pc:docMk/>
            <pc:sldMk cId="405231301" sldId="296"/>
            <ac:spMk id="3" creationId="{68930744-9410-7095-514C-FCD96777A573}"/>
          </ac:spMkLst>
        </pc:spChg>
        <pc:spChg chg="mod">
          <ac:chgData name="Thompson, Travis A." userId="dee92b3c-6a5c-4428-b91d-a27844b2ffd3" providerId="ADAL" clId="{00A0F93C-7984-4E16-BDB9-D869BAE79662}" dt="2026-08-25T15:00:08.986" v="17730" actId="20577"/>
          <ac:spMkLst>
            <pc:docMk/>
            <pc:sldMk cId="405231301" sldId="296"/>
            <ac:spMk id="8" creationId="{0CAE2BE6-75F7-459F-8A42-CBB478CF5817}"/>
          </ac:spMkLst>
        </pc:spChg>
        <pc:graphicFrameChg chg="add mod modGraphic">
          <ac:chgData name="Thompson, Travis A." userId="dee92b3c-6a5c-4428-b91d-a27844b2ffd3" providerId="ADAL" clId="{00A0F93C-7984-4E16-BDB9-D869BAE79662}" dt="2026-08-25T14:59:32.445" v="17715" actId="1037"/>
          <ac:graphicFrameMkLst>
            <pc:docMk/>
            <pc:sldMk cId="405231301" sldId="296"/>
            <ac:graphicFrameMk id="7" creationId="{7B256D84-DB33-221A-6405-4A0E8ED7EF38}"/>
          </ac:graphicFrameMkLst>
        </pc:graphicFrameChg>
      </pc:sldChg>
      <pc:sldChg chg="modSp add mod ord modNotesTx">
        <pc:chgData name="Thompson, Travis A." userId="dee92b3c-6a5c-4428-b91d-a27844b2ffd3" providerId="ADAL" clId="{00A0F93C-7984-4E16-BDB9-D869BAE79662}" dt="2026-08-27T15:37:34.868" v="31435" actId="20577"/>
        <pc:sldMkLst>
          <pc:docMk/>
          <pc:sldMk cId="2740785610" sldId="297"/>
        </pc:sldMkLst>
        <pc:spChg chg="mod">
          <ac:chgData name="Thompson, Travis A." userId="dee92b3c-6a5c-4428-b91d-a27844b2ffd3" providerId="ADAL" clId="{00A0F93C-7984-4E16-BDB9-D869BAE79662}" dt="2026-08-25T20:24:27.132" v="18664" actId="1037"/>
          <ac:spMkLst>
            <pc:docMk/>
            <pc:sldMk cId="2740785610" sldId="297"/>
            <ac:spMk id="2" creationId="{326706CC-443C-AF6C-1C0B-52BCB6756A1C}"/>
          </ac:spMkLst>
        </pc:spChg>
        <pc:spChg chg="mod">
          <ac:chgData name="Thompson, Travis A." userId="dee92b3c-6a5c-4428-b91d-a27844b2ffd3" providerId="ADAL" clId="{00A0F93C-7984-4E16-BDB9-D869BAE79662}" dt="2026-08-27T15:37:34.868" v="31435" actId="20577"/>
          <ac:spMkLst>
            <pc:docMk/>
            <pc:sldMk cId="2740785610" sldId="297"/>
            <ac:spMk id="4" creationId="{9428BF6D-EF35-8925-C07A-96FDAB8EB780}"/>
          </ac:spMkLst>
        </pc:spChg>
        <pc:picChg chg="mod modCrop">
          <ac:chgData name="Thompson, Travis A." userId="dee92b3c-6a5c-4428-b91d-a27844b2ffd3" providerId="ADAL" clId="{00A0F93C-7984-4E16-BDB9-D869BAE79662}" dt="2026-08-25T20:24:45.226" v="18737" actId="1038"/>
          <ac:picMkLst>
            <pc:docMk/>
            <pc:sldMk cId="2740785610" sldId="297"/>
            <ac:picMk id="6" creationId="{8E92E048-3C88-DD35-7126-4553118DC311}"/>
          </ac:picMkLst>
        </pc:picChg>
        <pc:picChg chg="mod">
          <ac:chgData name="Thompson, Travis A." userId="dee92b3c-6a5c-4428-b91d-a27844b2ffd3" providerId="ADAL" clId="{00A0F93C-7984-4E16-BDB9-D869BAE79662}" dt="2026-08-25T20:19:07.637" v="17988" actId="1076"/>
          <ac:picMkLst>
            <pc:docMk/>
            <pc:sldMk cId="2740785610" sldId="297"/>
            <ac:picMk id="4098" creationId="{EEE6845E-F058-2A1C-5D58-85B59846ED03}"/>
          </ac:picMkLst>
        </pc:picChg>
      </pc:sldChg>
      <pc:sldChg chg="addSp delSp modSp add mod ord modNotesTx">
        <pc:chgData name="Thompson, Travis A." userId="dee92b3c-6a5c-4428-b91d-a27844b2ffd3" providerId="ADAL" clId="{00A0F93C-7984-4E16-BDB9-D869BAE79662}" dt="2026-08-27T15:11:56.241" v="30131"/>
        <pc:sldMkLst>
          <pc:docMk/>
          <pc:sldMk cId="1391954605" sldId="298"/>
        </pc:sldMkLst>
        <pc:spChg chg="mod">
          <ac:chgData name="Thompson, Travis A." userId="dee92b3c-6a5c-4428-b91d-a27844b2ffd3" providerId="ADAL" clId="{00A0F93C-7984-4E16-BDB9-D869BAE79662}" dt="2026-08-25T20:25:17.537" v="18833" actId="1037"/>
          <ac:spMkLst>
            <pc:docMk/>
            <pc:sldMk cId="1391954605" sldId="298"/>
            <ac:spMk id="2" creationId="{ED42CC07-204C-21BE-4C7A-C0C03E3D4A9C}"/>
          </ac:spMkLst>
        </pc:spChg>
        <pc:spChg chg="mod">
          <ac:chgData name="Thompson, Travis A." userId="dee92b3c-6a5c-4428-b91d-a27844b2ffd3" providerId="ADAL" clId="{00A0F93C-7984-4E16-BDB9-D869BAE79662}" dt="2026-08-25T20:25:13.270" v="18797" actId="1036"/>
          <ac:spMkLst>
            <pc:docMk/>
            <pc:sldMk cId="1391954605" sldId="298"/>
            <ac:spMk id="4" creationId="{1141CA4E-33F8-BE1A-690E-982E191C1C1F}"/>
          </ac:spMkLst>
        </pc:spChg>
        <pc:picChg chg="add mod">
          <ac:chgData name="Thompson, Travis A." userId="dee92b3c-6a5c-4428-b91d-a27844b2ffd3" providerId="ADAL" clId="{00A0F93C-7984-4E16-BDB9-D869BAE79662}" dt="2026-08-25T20:32:59.325" v="18846" actId="1035"/>
          <ac:picMkLst>
            <pc:docMk/>
            <pc:sldMk cId="1391954605" sldId="298"/>
            <ac:picMk id="5" creationId="{F4699316-CEB0-C030-5D68-93FCF5A0CDCD}"/>
          </ac:picMkLst>
        </pc:picChg>
        <pc:picChg chg="add mod">
          <ac:chgData name="Thompson, Travis A." userId="dee92b3c-6a5c-4428-b91d-a27844b2ffd3" providerId="ADAL" clId="{00A0F93C-7984-4E16-BDB9-D869BAE79662}" dt="2026-08-25T20:32:20.987" v="18845" actId="14100"/>
          <ac:picMkLst>
            <pc:docMk/>
            <pc:sldMk cId="1391954605" sldId="298"/>
            <ac:picMk id="8" creationId="{02445AEB-1A87-ACCF-C6A9-4EE63ABCF74B}"/>
          </ac:picMkLst>
        </pc:picChg>
      </pc:sldChg>
      <pc:sldChg chg="addSp delSp modSp add mod ord modNotesTx">
        <pc:chgData name="Thompson, Travis A." userId="dee92b3c-6a5c-4428-b91d-a27844b2ffd3" providerId="ADAL" clId="{00A0F93C-7984-4E16-BDB9-D869BAE79662}" dt="2026-08-27T15:15:15.193" v="30227" actId="313"/>
        <pc:sldMkLst>
          <pc:docMk/>
          <pc:sldMk cId="4124622927" sldId="299"/>
        </pc:sldMkLst>
        <pc:spChg chg="mod">
          <ac:chgData name="Thompson, Travis A." userId="dee92b3c-6a5c-4428-b91d-a27844b2ffd3" providerId="ADAL" clId="{00A0F93C-7984-4E16-BDB9-D869BAE79662}" dt="2026-08-25T20:36:21.703" v="18883" actId="1036"/>
          <ac:spMkLst>
            <pc:docMk/>
            <pc:sldMk cId="4124622927" sldId="299"/>
            <ac:spMk id="6" creationId="{6A4272BD-2779-C8F0-F826-91EA868AE58F}"/>
          </ac:spMkLst>
        </pc:spChg>
        <pc:picChg chg="add mod modCrop">
          <ac:chgData name="Thompson, Travis A." userId="dee92b3c-6a5c-4428-b91d-a27844b2ffd3" providerId="ADAL" clId="{00A0F93C-7984-4E16-BDB9-D869BAE79662}" dt="2026-08-25T20:37:13.154" v="18895" actId="1037"/>
          <ac:picMkLst>
            <pc:docMk/>
            <pc:sldMk cId="4124622927" sldId="299"/>
            <ac:picMk id="3" creationId="{388AD854-778F-61C7-EE4E-5D5E50C0E4BE}"/>
          </ac:picMkLst>
        </pc:picChg>
      </pc:sldChg>
      <pc:sldChg chg="addSp delSp modSp add mod modAnim modNotesTx">
        <pc:chgData name="Thompson, Travis A." userId="dee92b3c-6a5c-4428-b91d-a27844b2ffd3" providerId="ADAL" clId="{00A0F93C-7984-4E16-BDB9-D869BAE79662}" dt="2026-08-27T13:02:41.694" v="25528" actId="20577"/>
        <pc:sldMkLst>
          <pc:docMk/>
          <pc:sldMk cId="828390377" sldId="300"/>
        </pc:sldMkLst>
        <pc:spChg chg="mod">
          <ac:chgData name="Thompson, Travis A." userId="dee92b3c-6a5c-4428-b91d-a27844b2ffd3" providerId="ADAL" clId="{00A0F93C-7984-4E16-BDB9-D869BAE79662}" dt="2026-08-25T20:48:41.676" v="20592" actId="20577"/>
          <ac:spMkLst>
            <pc:docMk/>
            <pc:sldMk cId="828390377" sldId="300"/>
            <ac:spMk id="6" creationId="{9ABCF712-2248-879D-E8DA-9D5F3C715188}"/>
          </ac:spMkLst>
        </pc:spChg>
        <pc:spChg chg="add del mod">
          <ac:chgData name="Thompson, Travis A." userId="dee92b3c-6a5c-4428-b91d-a27844b2ffd3" providerId="ADAL" clId="{00A0F93C-7984-4E16-BDB9-D869BAE79662}" dt="2026-08-27T13:02:36.417" v="25525" actId="478"/>
          <ac:spMkLst>
            <pc:docMk/>
            <pc:sldMk cId="828390377" sldId="300"/>
            <ac:spMk id="8" creationId="{F7973DEE-6990-E181-FD2B-AC1907D2DE22}"/>
          </ac:spMkLst>
        </pc:spChg>
        <pc:spChg chg="add mod">
          <ac:chgData name="Thompson, Travis A." userId="dee92b3c-6a5c-4428-b91d-a27844b2ffd3" providerId="ADAL" clId="{00A0F93C-7984-4E16-BDB9-D869BAE79662}" dt="2026-08-25T20:56:32.369" v="20721" actId="207"/>
          <ac:spMkLst>
            <pc:docMk/>
            <pc:sldMk cId="828390377" sldId="300"/>
            <ac:spMk id="9" creationId="{B534F651-6CCF-ECA6-F3F4-A1242FE10B6E}"/>
          </ac:spMkLst>
        </pc:spChg>
        <pc:spChg chg="add mod">
          <ac:chgData name="Thompson, Travis A." userId="dee92b3c-6a5c-4428-b91d-a27844b2ffd3" providerId="ADAL" clId="{00A0F93C-7984-4E16-BDB9-D869BAE79662}" dt="2026-08-27T13:01:06.002" v="25519" actId="1076"/>
          <ac:spMkLst>
            <pc:docMk/>
            <pc:sldMk cId="828390377" sldId="300"/>
            <ac:spMk id="13" creationId="{7427DEA3-14A7-77E2-44EA-51690FBD98A0}"/>
          </ac:spMkLst>
        </pc:spChg>
        <pc:spChg chg="add mod">
          <ac:chgData name="Thompson, Travis A." userId="dee92b3c-6a5c-4428-b91d-a27844b2ffd3" providerId="ADAL" clId="{00A0F93C-7984-4E16-BDB9-D869BAE79662}" dt="2026-08-27T13:02:41.694" v="25528" actId="20577"/>
          <ac:spMkLst>
            <pc:docMk/>
            <pc:sldMk cId="828390377" sldId="300"/>
            <ac:spMk id="19" creationId="{1F888821-31F9-71CC-E5A6-7E40DA536847}"/>
          </ac:spMkLst>
        </pc:spChg>
        <pc:spChg chg="add mod">
          <ac:chgData name="Thompson, Travis A." userId="dee92b3c-6a5c-4428-b91d-a27844b2ffd3" providerId="ADAL" clId="{00A0F93C-7984-4E16-BDB9-D869BAE79662}" dt="2026-08-25T21:12:52.418" v="20813" actId="14100"/>
          <ac:spMkLst>
            <pc:docMk/>
            <pc:sldMk cId="828390377" sldId="300"/>
            <ac:spMk id="21" creationId="{F89776BE-8D11-8A7C-537F-F81EF11F0A36}"/>
          </ac:spMkLst>
        </pc:spChg>
        <pc:spChg chg="add mod">
          <ac:chgData name="Thompson, Travis A." userId="dee92b3c-6a5c-4428-b91d-a27844b2ffd3" providerId="ADAL" clId="{00A0F93C-7984-4E16-BDB9-D869BAE79662}" dt="2026-08-27T12:59:17.300" v="25482" actId="1076"/>
          <ac:spMkLst>
            <pc:docMk/>
            <pc:sldMk cId="828390377" sldId="300"/>
            <ac:spMk id="35" creationId="{220F751E-832F-5DEE-E576-9AB7330039F3}"/>
          </ac:spMkLst>
        </pc:spChg>
        <pc:picChg chg="add mod modCrop">
          <ac:chgData name="Thompson, Travis A." userId="dee92b3c-6a5c-4428-b91d-a27844b2ffd3" providerId="ADAL" clId="{00A0F93C-7984-4E16-BDB9-D869BAE79662}" dt="2026-08-25T20:50:35.320" v="20611" actId="1035"/>
          <ac:picMkLst>
            <pc:docMk/>
            <pc:sldMk cId="828390377" sldId="300"/>
            <ac:picMk id="4" creationId="{8A531894-FFBE-C3ED-1A8B-5D06F9FEEBB5}"/>
          </ac:picMkLst>
        </pc:picChg>
        <pc:picChg chg="mod">
          <ac:chgData name="Thompson, Travis A." userId="dee92b3c-6a5c-4428-b91d-a27844b2ffd3" providerId="ADAL" clId="{00A0F93C-7984-4E16-BDB9-D869BAE79662}" dt="2026-08-25T20:50:39.911" v="20612" actId="166"/>
          <ac:picMkLst>
            <pc:docMk/>
            <pc:sldMk cId="828390377" sldId="300"/>
            <ac:picMk id="4098" creationId="{935DE9E9-9493-25B8-5780-F72D31894A6E}"/>
          </ac:picMkLst>
        </pc:picChg>
        <pc:cxnChg chg="add mod">
          <ac:chgData name="Thompson, Travis A." userId="dee92b3c-6a5c-4428-b91d-a27844b2ffd3" providerId="ADAL" clId="{00A0F93C-7984-4E16-BDB9-D869BAE79662}" dt="2026-08-25T20:58:23.528" v="20734" actId="14100"/>
          <ac:cxnSpMkLst>
            <pc:docMk/>
            <pc:sldMk cId="828390377" sldId="300"/>
            <ac:cxnSpMk id="11" creationId="{3980E509-0959-EE33-0C74-E4EAD04D63CE}"/>
          </ac:cxnSpMkLst>
        </pc:cxnChg>
        <pc:cxnChg chg="add mod">
          <ac:chgData name="Thompson, Travis A." userId="dee92b3c-6a5c-4428-b91d-a27844b2ffd3" providerId="ADAL" clId="{00A0F93C-7984-4E16-BDB9-D869BAE79662}" dt="2026-08-25T20:57:58.862" v="20729" actId="14100"/>
          <ac:cxnSpMkLst>
            <pc:docMk/>
            <pc:sldMk cId="828390377" sldId="300"/>
            <ac:cxnSpMk id="14" creationId="{5C07E5D8-1BB7-E247-10F0-AC9C41BAD84C}"/>
          </ac:cxnSpMkLst>
        </pc:cxnChg>
        <pc:cxnChg chg="add mod">
          <ac:chgData name="Thompson, Travis A." userId="dee92b3c-6a5c-4428-b91d-a27844b2ffd3" providerId="ADAL" clId="{00A0F93C-7984-4E16-BDB9-D869BAE79662}" dt="2026-08-27T13:01:22.625" v="25523" actId="14100"/>
          <ac:cxnSpMkLst>
            <pc:docMk/>
            <pc:sldMk cId="828390377" sldId="300"/>
            <ac:cxnSpMk id="15" creationId="{C68E5222-9829-E52F-9A7B-DAD3C7FE605A}"/>
          </ac:cxnSpMkLst>
        </pc:cxnChg>
        <pc:cxnChg chg="add mod">
          <ac:chgData name="Thompson, Travis A." userId="dee92b3c-6a5c-4428-b91d-a27844b2ffd3" providerId="ADAL" clId="{00A0F93C-7984-4E16-BDB9-D869BAE79662}" dt="2026-08-25T20:58:09.212" v="20732" actId="14100"/>
          <ac:cxnSpMkLst>
            <pc:docMk/>
            <pc:sldMk cId="828390377" sldId="300"/>
            <ac:cxnSpMk id="16" creationId="{7351FCAF-3C33-3A1D-69B9-0D9699767384}"/>
          </ac:cxnSpMkLst>
        </pc:cxnChg>
        <pc:cxnChg chg="add mod">
          <ac:chgData name="Thompson, Travis A." userId="dee92b3c-6a5c-4428-b91d-a27844b2ffd3" providerId="ADAL" clId="{00A0F93C-7984-4E16-BDB9-D869BAE79662}" dt="2026-08-27T13:00:04.990" v="25487" actId="14100"/>
          <ac:cxnSpMkLst>
            <pc:docMk/>
            <pc:sldMk cId="828390377" sldId="300"/>
            <ac:cxnSpMk id="22" creationId="{545DB27D-B60D-C946-52EA-21F6650056A1}"/>
          </ac:cxnSpMkLst>
        </pc:cxnChg>
        <pc:cxnChg chg="add mod">
          <ac:chgData name="Thompson, Travis A." userId="dee92b3c-6a5c-4428-b91d-a27844b2ffd3" providerId="ADAL" clId="{00A0F93C-7984-4E16-BDB9-D869BAE79662}" dt="2026-08-27T13:00:10.074" v="25488" actId="14100"/>
          <ac:cxnSpMkLst>
            <pc:docMk/>
            <pc:sldMk cId="828390377" sldId="300"/>
            <ac:cxnSpMk id="24" creationId="{FAF457BC-C598-AB1E-4138-E375648F0DDB}"/>
          </ac:cxnSpMkLst>
        </pc:cxnChg>
        <pc:cxnChg chg="add mod">
          <ac:chgData name="Thompson, Travis A." userId="dee92b3c-6a5c-4428-b91d-a27844b2ffd3" providerId="ADAL" clId="{00A0F93C-7984-4E16-BDB9-D869BAE79662}" dt="2026-08-25T21:12:52.418" v="20813" actId="14100"/>
          <ac:cxnSpMkLst>
            <pc:docMk/>
            <pc:sldMk cId="828390377" sldId="300"/>
            <ac:cxnSpMk id="27" creationId="{A94C3B5C-5602-5A82-3657-DA7527A8CFFF}"/>
          </ac:cxnSpMkLst>
        </pc:cxnChg>
        <pc:cxnChg chg="add mod">
          <ac:chgData name="Thompson, Travis A." userId="dee92b3c-6a5c-4428-b91d-a27844b2ffd3" providerId="ADAL" clId="{00A0F93C-7984-4E16-BDB9-D869BAE79662}" dt="2026-08-27T12:59:55.189" v="25485" actId="14100"/>
          <ac:cxnSpMkLst>
            <pc:docMk/>
            <pc:sldMk cId="828390377" sldId="300"/>
            <ac:cxnSpMk id="36" creationId="{3A5163C7-31E2-2BFC-A519-6E33AFFE0705}"/>
          </ac:cxnSpMkLst>
        </pc:cxnChg>
        <pc:cxnChg chg="add mod">
          <ac:chgData name="Thompson, Travis A." userId="dee92b3c-6a5c-4428-b91d-a27844b2ffd3" providerId="ADAL" clId="{00A0F93C-7984-4E16-BDB9-D869BAE79662}" dt="2026-08-27T12:59:59.823" v="25486" actId="14100"/>
          <ac:cxnSpMkLst>
            <pc:docMk/>
            <pc:sldMk cId="828390377" sldId="300"/>
            <ac:cxnSpMk id="38" creationId="{7F63DFF4-EFCA-EF6D-3EB0-21177A772A5B}"/>
          </ac:cxnSpMkLst>
        </pc:cxnChg>
        <pc:cxnChg chg="add mod">
          <ac:chgData name="Thompson, Travis A." userId="dee92b3c-6a5c-4428-b91d-a27844b2ffd3" providerId="ADAL" clId="{00A0F93C-7984-4E16-BDB9-D869BAE79662}" dt="2026-08-25T21:15:40.047" v="20939" actId="1076"/>
          <ac:cxnSpMkLst>
            <pc:docMk/>
            <pc:sldMk cId="828390377" sldId="300"/>
            <ac:cxnSpMk id="40" creationId="{110530DB-508E-6806-7A56-01AD5120C746}"/>
          </ac:cxnSpMkLst>
        </pc:cxnChg>
        <pc:cxnChg chg="add mod">
          <ac:chgData name="Thompson, Travis A." userId="dee92b3c-6a5c-4428-b91d-a27844b2ffd3" providerId="ADAL" clId="{00A0F93C-7984-4E16-BDB9-D869BAE79662}" dt="2026-08-25T21:15:46.968" v="20941" actId="1076"/>
          <ac:cxnSpMkLst>
            <pc:docMk/>
            <pc:sldMk cId="828390377" sldId="300"/>
            <ac:cxnSpMk id="42" creationId="{B9A32F6E-2DB8-53EE-64D6-3F07FA4FF517}"/>
          </ac:cxnSpMkLst>
        </pc:cxnChg>
        <pc:cxnChg chg="add mod">
          <ac:chgData name="Thompson, Travis A." userId="dee92b3c-6a5c-4428-b91d-a27844b2ffd3" providerId="ADAL" clId="{00A0F93C-7984-4E16-BDB9-D869BAE79662}" dt="2026-08-25T21:16:06.326" v="20947" actId="1076"/>
          <ac:cxnSpMkLst>
            <pc:docMk/>
            <pc:sldMk cId="828390377" sldId="300"/>
            <ac:cxnSpMk id="43" creationId="{678E2765-CD95-BA3D-FDE8-BB50CF50F5E9}"/>
          </ac:cxnSpMkLst>
        </pc:cxnChg>
        <pc:cxnChg chg="add mod">
          <ac:chgData name="Thompson, Travis A." userId="dee92b3c-6a5c-4428-b91d-a27844b2ffd3" providerId="ADAL" clId="{00A0F93C-7984-4E16-BDB9-D869BAE79662}" dt="2026-08-25T21:16:15.824" v="20950" actId="1035"/>
          <ac:cxnSpMkLst>
            <pc:docMk/>
            <pc:sldMk cId="828390377" sldId="300"/>
            <ac:cxnSpMk id="45" creationId="{4531FFD1-0184-BD84-0B49-9A68CE8EC267}"/>
          </ac:cxnSpMkLst>
        </pc:cxnChg>
      </pc:sldChg>
      <pc:sldChg chg="addSp delSp modSp add mod delAnim modAnim modNotesTx">
        <pc:chgData name="Thompson, Travis A." userId="dee92b3c-6a5c-4428-b91d-a27844b2ffd3" providerId="ADAL" clId="{00A0F93C-7984-4E16-BDB9-D869BAE79662}" dt="2026-08-27T13:11:12.093" v="26100" actId="20577"/>
        <pc:sldMkLst>
          <pc:docMk/>
          <pc:sldMk cId="1795690404" sldId="301"/>
        </pc:sldMkLst>
        <pc:spChg chg="add mod">
          <ac:chgData name="Thompson, Travis A." userId="dee92b3c-6a5c-4428-b91d-a27844b2ffd3" providerId="ADAL" clId="{00A0F93C-7984-4E16-BDB9-D869BAE79662}" dt="2026-08-27T13:06:21.660" v="25661" actId="1076"/>
          <ac:spMkLst>
            <pc:docMk/>
            <pc:sldMk cId="1795690404" sldId="301"/>
            <ac:spMk id="2" creationId="{F29593A5-1AF0-1A3A-9F2D-3DC8067CF6AA}"/>
          </ac:spMkLst>
        </pc:spChg>
        <pc:spChg chg="mod">
          <ac:chgData name="Thompson, Travis A." userId="dee92b3c-6a5c-4428-b91d-a27844b2ffd3" providerId="ADAL" clId="{00A0F93C-7984-4E16-BDB9-D869BAE79662}" dt="2026-08-27T13:03:35.947" v="25549" actId="20577"/>
          <ac:spMkLst>
            <pc:docMk/>
            <pc:sldMk cId="1795690404" sldId="301"/>
            <ac:spMk id="6" creationId="{3C5585A7-2A26-88EB-732D-F1A4DB8B246F}"/>
          </ac:spMkLst>
        </pc:spChg>
        <pc:spChg chg="del">
          <ac:chgData name="Thompson, Travis A." userId="dee92b3c-6a5c-4428-b91d-a27844b2ffd3" providerId="ADAL" clId="{00A0F93C-7984-4E16-BDB9-D869BAE79662}" dt="2026-08-27T13:03:41.906" v="25551" actId="478"/>
          <ac:spMkLst>
            <pc:docMk/>
            <pc:sldMk cId="1795690404" sldId="301"/>
            <ac:spMk id="9" creationId="{961AF3B3-DB5A-3165-9A14-96E4296F8D3F}"/>
          </ac:spMkLst>
        </pc:spChg>
        <pc:spChg chg="add mod">
          <ac:chgData name="Thompson, Travis A." userId="dee92b3c-6a5c-4428-b91d-a27844b2ffd3" providerId="ADAL" clId="{00A0F93C-7984-4E16-BDB9-D869BAE79662}" dt="2026-08-27T13:11:12.093" v="26100" actId="20577"/>
          <ac:spMkLst>
            <pc:docMk/>
            <pc:sldMk cId="1795690404" sldId="301"/>
            <ac:spMk id="12" creationId="{AB381F34-9B00-3292-AA91-99EF09FA553F}"/>
          </ac:spMkLst>
        </pc:spChg>
        <pc:spChg chg="del">
          <ac:chgData name="Thompson, Travis A." userId="dee92b3c-6a5c-4428-b91d-a27844b2ffd3" providerId="ADAL" clId="{00A0F93C-7984-4E16-BDB9-D869BAE79662}" dt="2026-08-27T13:03:45.090" v="25553" actId="478"/>
          <ac:spMkLst>
            <pc:docMk/>
            <pc:sldMk cId="1795690404" sldId="301"/>
            <ac:spMk id="13" creationId="{978B0077-65CC-19E2-C3D2-7A290180B278}"/>
          </ac:spMkLst>
        </pc:spChg>
        <pc:spChg chg="mod">
          <ac:chgData name="Thompson, Travis A." userId="dee92b3c-6a5c-4428-b91d-a27844b2ffd3" providerId="ADAL" clId="{00A0F93C-7984-4E16-BDB9-D869BAE79662}" dt="2026-08-27T13:05:20.398" v="25581" actId="20577"/>
          <ac:spMkLst>
            <pc:docMk/>
            <pc:sldMk cId="1795690404" sldId="301"/>
            <ac:spMk id="19" creationId="{6AD3078C-7CD0-34F5-8D3E-29407C5D3BEE}"/>
          </ac:spMkLst>
        </pc:spChg>
        <pc:spChg chg="del">
          <ac:chgData name="Thompson, Travis A." userId="dee92b3c-6a5c-4428-b91d-a27844b2ffd3" providerId="ADAL" clId="{00A0F93C-7984-4E16-BDB9-D869BAE79662}" dt="2026-08-27T13:03:43.517" v="25552" actId="478"/>
          <ac:spMkLst>
            <pc:docMk/>
            <pc:sldMk cId="1795690404" sldId="301"/>
            <ac:spMk id="21" creationId="{729D100F-BB3C-EF2B-EDEB-3C721BD3AB19}"/>
          </ac:spMkLst>
        </pc:spChg>
        <pc:spChg chg="del">
          <ac:chgData name="Thompson, Travis A." userId="dee92b3c-6a5c-4428-b91d-a27844b2ffd3" providerId="ADAL" clId="{00A0F93C-7984-4E16-BDB9-D869BAE79662}" dt="2026-08-27T13:03:40.350" v="25550" actId="478"/>
          <ac:spMkLst>
            <pc:docMk/>
            <pc:sldMk cId="1795690404" sldId="301"/>
            <ac:spMk id="35" creationId="{BF02DEDE-11FE-BB32-252D-09C57A885AAC}"/>
          </ac:spMkLst>
        </pc:spChg>
        <pc:picChg chg="mod modCrop">
          <ac:chgData name="Thompson, Travis A." userId="dee92b3c-6a5c-4428-b91d-a27844b2ffd3" providerId="ADAL" clId="{00A0F93C-7984-4E16-BDB9-D869BAE79662}" dt="2026-08-27T13:05:10.612" v="25577" actId="1038"/>
          <ac:picMkLst>
            <pc:docMk/>
            <pc:sldMk cId="1795690404" sldId="301"/>
            <ac:picMk id="4" creationId="{C8B8C3A3-5FEF-3C68-C226-8D738B764095}"/>
          </ac:picMkLst>
        </pc:picChg>
        <pc:cxnChg chg="add mod">
          <ac:chgData name="Thompson, Travis A." userId="dee92b3c-6a5c-4428-b91d-a27844b2ffd3" providerId="ADAL" clId="{00A0F93C-7984-4E16-BDB9-D869BAE79662}" dt="2026-08-27T13:06:24.908" v="25662" actId="14100"/>
          <ac:cxnSpMkLst>
            <pc:docMk/>
            <pc:sldMk cId="1795690404" sldId="301"/>
            <ac:cxnSpMk id="3" creationId="{36D4BA26-BCED-F9F5-E3D3-69E6441BCF62}"/>
          </ac:cxnSpMkLst>
        </pc:cxnChg>
        <pc:cxnChg chg="del mod">
          <ac:chgData name="Thompson, Travis A." userId="dee92b3c-6a5c-4428-b91d-a27844b2ffd3" providerId="ADAL" clId="{00A0F93C-7984-4E16-BDB9-D869BAE79662}" dt="2026-08-27T13:03:54.234" v="25562" actId="478"/>
          <ac:cxnSpMkLst>
            <pc:docMk/>
            <pc:sldMk cId="1795690404" sldId="301"/>
            <ac:cxnSpMk id="11" creationId="{3E172337-B44C-BA0D-2110-1379F3FC6D29}"/>
          </ac:cxnSpMkLst>
        </pc:cxnChg>
        <pc:cxnChg chg="del mod">
          <ac:chgData name="Thompson, Travis A." userId="dee92b3c-6a5c-4428-b91d-a27844b2ffd3" providerId="ADAL" clId="{00A0F93C-7984-4E16-BDB9-D869BAE79662}" dt="2026-08-27T13:03:51.012" v="25558" actId="478"/>
          <ac:cxnSpMkLst>
            <pc:docMk/>
            <pc:sldMk cId="1795690404" sldId="301"/>
            <ac:cxnSpMk id="14" creationId="{FADF6961-CF44-75AC-7B60-86A46A2A2D09}"/>
          </ac:cxnSpMkLst>
        </pc:cxnChg>
        <pc:cxnChg chg="del">
          <ac:chgData name="Thompson, Travis A." userId="dee92b3c-6a5c-4428-b91d-a27844b2ffd3" providerId="ADAL" clId="{00A0F93C-7984-4E16-BDB9-D869BAE79662}" dt="2026-08-27T13:03:46.801" v="25554" actId="478"/>
          <ac:cxnSpMkLst>
            <pc:docMk/>
            <pc:sldMk cId="1795690404" sldId="301"/>
            <ac:cxnSpMk id="15" creationId="{00AB9309-7E7D-6BBB-F6AE-EE5305884478}"/>
          </ac:cxnSpMkLst>
        </pc:cxnChg>
        <pc:cxnChg chg="del">
          <ac:chgData name="Thompson, Travis A." userId="dee92b3c-6a5c-4428-b91d-a27844b2ffd3" providerId="ADAL" clId="{00A0F93C-7984-4E16-BDB9-D869BAE79662}" dt="2026-08-27T13:03:54.865" v="25563" actId="478"/>
          <ac:cxnSpMkLst>
            <pc:docMk/>
            <pc:sldMk cId="1795690404" sldId="301"/>
            <ac:cxnSpMk id="16" creationId="{E7B24017-1308-1E83-93A5-0478E894765E}"/>
          </ac:cxnSpMkLst>
        </pc:cxnChg>
        <pc:cxnChg chg="add mod">
          <ac:chgData name="Thompson, Travis A." userId="dee92b3c-6a5c-4428-b91d-a27844b2ffd3" providerId="ADAL" clId="{00A0F93C-7984-4E16-BDB9-D869BAE79662}" dt="2026-08-27T13:10:30.860" v="26071" actId="14100"/>
          <ac:cxnSpMkLst>
            <pc:docMk/>
            <pc:sldMk cId="1795690404" sldId="301"/>
            <ac:cxnSpMk id="17" creationId="{C0A10E75-F8C3-9D70-C359-9E5F43D532CD}"/>
          </ac:cxnSpMkLst>
        </pc:cxnChg>
        <pc:cxnChg chg="del">
          <ac:chgData name="Thompson, Travis A." userId="dee92b3c-6a5c-4428-b91d-a27844b2ffd3" providerId="ADAL" clId="{00A0F93C-7984-4E16-BDB9-D869BAE79662}" dt="2026-08-27T13:03:55.911" v="25564" actId="478"/>
          <ac:cxnSpMkLst>
            <pc:docMk/>
            <pc:sldMk cId="1795690404" sldId="301"/>
            <ac:cxnSpMk id="22" creationId="{51CFC73D-3EDB-6193-3351-75552B980F31}"/>
          </ac:cxnSpMkLst>
        </pc:cxnChg>
        <pc:cxnChg chg="del mod">
          <ac:chgData name="Thompson, Travis A." userId="dee92b3c-6a5c-4428-b91d-a27844b2ffd3" providerId="ADAL" clId="{00A0F93C-7984-4E16-BDB9-D869BAE79662}" dt="2026-08-27T13:03:52.878" v="25560" actId="478"/>
          <ac:cxnSpMkLst>
            <pc:docMk/>
            <pc:sldMk cId="1795690404" sldId="301"/>
            <ac:cxnSpMk id="24" creationId="{CCC3AF54-79DE-E267-ACCD-7C4B21242E67}"/>
          </ac:cxnSpMkLst>
        </pc:cxnChg>
        <pc:cxnChg chg="del mod">
          <ac:chgData name="Thompson, Travis A." userId="dee92b3c-6a5c-4428-b91d-a27844b2ffd3" providerId="ADAL" clId="{00A0F93C-7984-4E16-BDB9-D869BAE79662}" dt="2026-08-27T13:03:53.708" v="25561" actId="478"/>
          <ac:cxnSpMkLst>
            <pc:docMk/>
            <pc:sldMk cId="1795690404" sldId="301"/>
            <ac:cxnSpMk id="27" creationId="{6DCFECA5-2C57-DA9B-5289-0DDDEB0C03FF}"/>
          </ac:cxnSpMkLst>
        </pc:cxnChg>
        <pc:cxnChg chg="del mod">
          <ac:chgData name="Thompson, Travis A." userId="dee92b3c-6a5c-4428-b91d-a27844b2ffd3" providerId="ADAL" clId="{00A0F93C-7984-4E16-BDB9-D869BAE79662}" dt="2026-08-27T13:03:48.675" v="25556" actId="478"/>
          <ac:cxnSpMkLst>
            <pc:docMk/>
            <pc:sldMk cId="1795690404" sldId="301"/>
            <ac:cxnSpMk id="36" creationId="{037FF4E8-E208-7AC6-BA4F-383F474A752B}"/>
          </ac:cxnSpMkLst>
        </pc:cxnChg>
        <pc:cxnChg chg="del mod">
          <ac:chgData name="Thompson, Travis A." userId="dee92b3c-6a5c-4428-b91d-a27844b2ffd3" providerId="ADAL" clId="{00A0F93C-7984-4E16-BDB9-D869BAE79662}" dt="2026-08-27T13:03:47.889" v="25555" actId="478"/>
          <ac:cxnSpMkLst>
            <pc:docMk/>
            <pc:sldMk cId="1795690404" sldId="301"/>
            <ac:cxnSpMk id="38" creationId="{4A000E25-C1A4-B3D7-E80E-B3EC0AFF687A}"/>
          </ac:cxnSpMkLst>
        </pc:cxnChg>
        <pc:cxnChg chg="del">
          <ac:chgData name="Thompson, Travis A." userId="dee92b3c-6a5c-4428-b91d-a27844b2ffd3" providerId="ADAL" clId="{00A0F93C-7984-4E16-BDB9-D869BAE79662}" dt="2026-08-27T13:03:51.994" v="25559" actId="478"/>
          <ac:cxnSpMkLst>
            <pc:docMk/>
            <pc:sldMk cId="1795690404" sldId="301"/>
            <ac:cxnSpMk id="40" creationId="{5D23DE16-6D40-8DF8-5928-CF2A74BDE979}"/>
          </ac:cxnSpMkLst>
        </pc:cxnChg>
        <pc:cxnChg chg="del">
          <ac:chgData name="Thompson, Travis A." userId="dee92b3c-6a5c-4428-b91d-a27844b2ffd3" providerId="ADAL" clId="{00A0F93C-7984-4E16-BDB9-D869BAE79662}" dt="2026-08-27T13:03:57.245" v="25566" actId="478"/>
          <ac:cxnSpMkLst>
            <pc:docMk/>
            <pc:sldMk cId="1795690404" sldId="301"/>
            <ac:cxnSpMk id="42" creationId="{BA45B59C-8F81-39E6-C9B4-9376142016B4}"/>
          </ac:cxnSpMkLst>
        </pc:cxnChg>
        <pc:cxnChg chg="del">
          <ac:chgData name="Thompson, Travis A." userId="dee92b3c-6a5c-4428-b91d-a27844b2ffd3" providerId="ADAL" clId="{00A0F93C-7984-4E16-BDB9-D869BAE79662}" dt="2026-08-27T13:03:49.548" v="25557" actId="478"/>
          <ac:cxnSpMkLst>
            <pc:docMk/>
            <pc:sldMk cId="1795690404" sldId="301"/>
            <ac:cxnSpMk id="43" creationId="{53750B6B-477D-39C1-CA97-0698EB1411A4}"/>
          </ac:cxnSpMkLst>
        </pc:cxnChg>
        <pc:cxnChg chg="del">
          <ac:chgData name="Thompson, Travis A." userId="dee92b3c-6a5c-4428-b91d-a27844b2ffd3" providerId="ADAL" clId="{00A0F93C-7984-4E16-BDB9-D869BAE79662}" dt="2026-08-27T13:03:56.555" v="25565" actId="478"/>
          <ac:cxnSpMkLst>
            <pc:docMk/>
            <pc:sldMk cId="1795690404" sldId="301"/>
            <ac:cxnSpMk id="45" creationId="{E50143FD-673E-571D-7FDE-B668072E7409}"/>
          </ac:cxnSpMkLst>
        </pc:cxnChg>
      </pc:sldChg>
      <pc:sldChg chg="addSp delSp modSp add mod delAnim modAnim modNotesTx">
        <pc:chgData name="Thompson, Travis A." userId="dee92b3c-6a5c-4428-b91d-a27844b2ffd3" providerId="ADAL" clId="{00A0F93C-7984-4E16-BDB9-D869BAE79662}" dt="2026-08-27T13:29:13.027" v="26721" actId="166"/>
        <pc:sldMkLst>
          <pc:docMk/>
          <pc:sldMk cId="2671662205" sldId="302"/>
        </pc:sldMkLst>
        <pc:spChg chg="add del mod">
          <ac:chgData name="Thompson, Travis A." userId="dee92b3c-6a5c-4428-b91d-a27844b2ffd3" providerId="ADAL" clId="{00A0F93C-7984-4E16-BDB9-D869BAE79662}" dt="2026-08-27T13:20:00.396" v="26125" actId="478"/>
          <ac:spMkLst>
            <pc:docMk/>
            <pc:sldMk cId="2671662205" sldId="302"/>
            <ac:spMk id="5" creationId="{6C0D64DD-EFFE-232F-2F95-B8C68C5F9C06}"/>
          </ac:spMkLst>
        </pc:spChg>
        <pc:spChg chg="mod">
          <ac:chgData name="Thompson, Travis A." userId="dee92b3c-6a5c-4428-b91d-a27844b2ffd3" providerId="ADAL" clId="{00A0F93C-7984-4E16-BDB9-D869BAE79662}" dt="2026-08-27T13:28:53.620" v="26718" actId="14100"/>
          <ac:spMkLst>
            <pc:docMk/>
            <pc:sldMk cId="2671662205" sldId="302"/>
            <ac:spMk id="6" creationId="{C6A32E50-9B70-CAC6-35B4-49D9DA8A1C51}"/>
          </ac:spMkLst>
        </pc:spChg>
        <pc:spChg chg="del">
          <ac:chgData name="Thompson, Travis A." userId="dee92b3c-6a5c-4428-b91d-a27844b2ffd3" providerId="ADAL" clId="{00A0F93C-7984-4E16-BDB9-D869BAE79662}" dt="2026-08-27T13:12:28.844" v="26122" actId="478"/>
          <ac:spMkLst>
            <pc:docMk/>
            <pc:sldMk cId="2671662205" sldId="302"/>
            <ac:spMk id="7" creationId="{00606E31-CCDB-B127-F38F-1A54022848E1}"/>
          </ac:spMkLst>
        </pc:spChg>
        <pc:spChg chg="mod">
          <ac:chgData name="Thompson, Travis A." userId="dee92b3c-6a5c-4428-b91d-a27844b2ffd3" providerId="ADAL" clId="{00A0F93C-7984-4E16-BDB9-D869BAE79662}" dt="2026-08-27T13:12:33.450" v="26124" actId="20577"/>
          <ac:spMkLst>
            <pc:docMk/>
            <pc:sldMk cId="2671662205" sldId="302"/>
            <ac:spMk id="8" creationId="{27E73559-803B-B4E1-A83B-BC3F98648C52}"/>
          </ac:spMkLst>
        </pc:spChg>
        <pc:spChg chg="add mod ord">
          <ac:chgData name="Thompson, Travis A." userId="dee92b3c-6a5c-4428-b91d-a27844b2ffd3" providerId="ADAL" clId="{00A0F93C-7984-4E16-BDB9-D869BAE79662}" dt="2026-08-27T13:29:09.457" v="26720" actId="166"/>
          <ac:spMkLst>
            <pc:docMk/>
            <pc:sldMk cId="2671662205" sldId="302"/>
            <ac:spMk id="9" creationId="{12D9A174-5B2F-C54F-041C-E1F2DCFDE7BF}"/>
          </ac:spMkLst>
        </pc:spChg>
        <pc:spChg chg="add mod ord">
          <ac:chgData name="Thompson, Travis A." userId="dee92b3c-6a5c-4428-b91d-a27844b2ffd3" providerId="ADAL" clId="{00A0F93C-7984-4E16-BDB9-D869BAE79662}" dt="2026-08-27T13:29:13.027" v="26721" actId="166"/>
          <ac:spMkLst>
            <pc:docMk/>
            <pc:sldMk cId="2671662205" sldId="302"/>
            <ac:spMk id="17" creationId="{6E7828D1-1D04-0B8D-F164-E9E93D953283}"/>
          </ac:spMkLst>
        </pc:spChg>
        <pc:picChg chg="add mod modCrop">
          <ac:chgData name="Thompson, Travis A." userId="dee92b3c-6a5c-4428-b91d-a27844b2ffd3" providerId="ADAL" clId="{00A0F93C-7984-4E16-BDB9-D869BAE79662}" dt="2026-08-27T13:20:04.027" v="26126" actId="14100"/>
          <ac:picMkLst>
            <pc:docMk/>
            <pc:sldMk cId="2671662205" sldId="302"/>
            <ac:picMk id="3" creationId="{60B47421-499F-A6D2-CA83-DA84D3C51EBE}"/>
          </ac:picMkLst>
        </pc:picChg>
        <pc:picChg chg="del">
          <ac:chgData name="Thompson, Travis A." userId="dee92b3c-6a5c-4428-b91d-a27844b2ffd3" providerId="ADAL" clId="{00A0F93C-7984-4E16-BDB9-D869BAE79662}" dt="2026-08-27T13:11:54.588" v="26116" actId="478"/>
          <ac:picMkLst>
            <pc:docMk/>
            <pc:sldMk cId="2671662205" sldId="302"/>
            <ac:picMk id="4" creationId="{A6501086-FE5A-CFF8-99EE-2BE20885BC3E}"/>
          </ac:picMkLst>
        </pc:picChg>
        <pc:picChg chg="mod">
          <ac:chgData name="Thompson, Travis A." userId="dee92b3c-6a5c-4428-b91d-a27844b2ffd3" providerId="ADAL" clId="{00A0F93C-7984-4E16-BDB9-D869BAE79662}" dt="2026-08-27T13:20:09.709" v="26127" actId="166"/>
          <ac:picMkLst>
            <pc:docMk/>
            <pc:sldMk cId="2671662205" sldId="302"/>
            <ac:picMk id="4099" creationId="{5936DDCE-08FF-BA5D-906F-C07BBCC80E15}"/>
          </ac:picMkLst>
        </pc:picChg>
        <pc:cxnChg chg="add mod">
          <ac:chgData name="Thompson, Travis A." userId="dee92b3c-6a5c-4428-b91d-a27844b2ffd3" providerId="ADAL" clId="{00A0F93C-7984-4E16-BDB9-D869BAE79662}" dt="2026-08-27T13:26:54.830" v="26496" actId="14100"/>
          <ac:cxnSpMkLst>
            <pc:docMk/>
            <pc:sldMk cId="2671662205" sldId="302"/>
            <ac:cxnSpMk id="10" creationId="{693F6335-5F2C-61C9-E670-DB5729817145}"/>
          </ac:cxnSpMkLst>
        </pc:cxnChg>
        <pc:cxnChg chg="add del mod">
          <ac:chgData name="Thompson, Travis A." userId="dee92b3c-6a5c-4428-b91d-a27844b2ffd3" providerId="ADAL" clId="{00A0F93C-7984-4E16-BDB9-D869BAE79662}" dt="2026-08-27T13:21:57.174" v="26163" actId="478"/>
          <ac:cxnSpMkLst>
            <pc:docMk/>
            <pc:sldMk cId="2671662205" sldId="302"/>
            <ac:cxnSpMk id="11" creationId="{3684D942-E165-723F-541E-FA83574086FB}"/>
          </ac:cxnSpMkLst>
        </pc:cxnChg>
        <pc:cxnChg chg="add del mod">
          <ac:chgData name="Thompson, Travis A." userId="dee92b3c-6a5c-4428-b91d-a27844b2ffd3" providerId="ADAL" clId="{00A0F93C-7984-4E16-BDB9-D869BAE79662}" dt="2026-08-27T13:21:56.256" v="26162" actId="478"/>
          <ac:cxnSpMkLst>
            <pc:docMk/>
            <pc:sldMk cId="2671662205" sldId="302"/>
            <ac:cxnSpMk id="12" creationId="{0DE398FA-0523-442E-EDEB-864E4F33C371}"/>
          </ac:cxnSpMkLst>
        </pc:cxnChg>
        <pc:cxnChg chg="add mod">
          <ac:chgData name="Thompson, Travis A." userId="dee92b3c-6a5c-4428-b91d-a27844b2ffd3" providerId="ADAL" clId="{00A0F93C-7984-4E16-BDB9-D869BAE79662}" dt="2026-08-27T13:26:49.230" v="26494" actId="14100"/>
          <ac:cxnSpMkLst>
            <pc:docMk/>
            <pc:sldMk cId="2671662205" sldId="302"/>
            <ac:cxnSpMk id="15" creationId="{03A002C2-4F0A-1E2D-B52D-4E0EFE0A5380}"/>
          </ac:cxnSpMkLst>
        </pc:cxnChg>
        <pc:cxnChg chg="add mod">
          <ac:chgData name="Thompson, Travis A." userId="dee92b3c-6a5c-4428-b91d-a27844b2ffd3" providerId="ADAL" clId="{00A0F93C-7984-4E16-BDB9-D869BAE79662}" dt="2026-08-27T13:25:43.352" v="26458" actId="14100"/>
          <ac:cxnSpMkLst>
            <pc:docMk/>
            <pc:sldMk cId="2671662205" sldId="302"/>
            <ac:cxnSpMk id="18" creationId="{7207EE10-AA83-B211-6C14-6348312049D9}"/>
          </ac:cxnSpMkLst>
        </pc:cxnChg>
        <pc:cxnChg chg="add mod">
          <ac:chgData name="Thompson, Travis A." userId="dee92b3c-6a5c-4428-b91d-a27844b2ffd3" providerId="ADAL" clId="{00A0F93C-7984-4E16-BDB9-D869BAE79662}" dt="2026-08-27T13:29:03.499" v="26719" actId="14100"/>
          <ac:cxnSpMkLst>
            <pc:docMk/>
            <pc:sldMk cId="2671662205" sldId="302"/>
            <ac:cxnSpMk id="19" creationId="{38FB0DC3-4EE4-E3B0-B571-18257B918E3B}"/>
          </ac:cxnSpMkLst>
        </pc:cxnChg>
      </pc:sldChg>
      <pc:sldChg chg="addSp delSp modSp add mod delAnim modNotesTx">
        <pc:chgData name="Thompson, Travis A." userId="dee92b3c-6a5c-4428-b91d-a27844b2ffd3" providerId="ADAL" clId="{00A0F93C-7984-4E16-BDB9-D869BAE79662}" dt="2026-08-27T15:15:12.289" v="30226" actId="2"/>
        <pc:sldMkLst>
          <pc:docMk/>
          <pc:sldMk cId="1484820744" sldId="303"/>
        </pc:sldMkLst>
        <pc:spChg chg="add mod">
          <ac:chgData name="Thompson, Travis A." userId="dee92b3c-6a5c-4428-b91d-a27844b2ffd3" providerId="ADAL" clId="{00A0F93C-7984-4E16-BDB9-D869BAE79662}" dt="2026-08-27T13:31:00.507" v="26854" actId="20577"/>
          <ac:spMkLst>
            <pc:docMk/>
            <pc:sldMk cId="1484820744" sldId="303"/>
            <ac:spMk id="2" creationId="{D24F861C-D09E-D6D5-5633-96AA46C15BC5}"/>
          </ac:spMkLst>
        </pc:spChg>
        <pc:spChg chg="mod">
          <ac:chgData name="Thompson, Travis A." userId="dee92b3c-6a5c-4428-b91d-a27844b2ffd3" providerId="ADAL" clId="{00A0F93C-7984-4E16-BDB9-D869BAE79662}" dt="2026-08-27T13:29:54.572" v="26733" actId="20577"/>
          <ac:spMkLst>
            <pc:docMk/>
            <pc:sldMk cId="1484820744" sldId="303"/>
            <ac:spMk id="6" creationId="{D4A2FC57-0E18-AD87-F3AA-B1439109A7F4}"/>
          </ac:spMkLst>
        </pc:spChg>
        <pc:spChg chg="add mod">
          <ac:chgData name="Thompson, Travis A." userId="dee92b3c-6a5c-4428-b91d-a27844b2ffd3" providerId="ADAL" clId="{00A0F93C-7984-4E16-BDB9-D869BAE79662}" dt="2026-08-27T13:42:32.308" v="27036" actId="692"/>
          <ac:spMkLst>
            <pc:docMk/>
            <pc:sldMk cId="1484820744" sldId="303"/>
            <ac:spMk id="7" creationId="{A8901C8A-24DA-49BA-FAAE-FA63E4B0E656}"/>
          </ac:spMkLst>
        </pc:spChg>
        <pc:spChg chg="add del mod">
          <ac:chgData name="Thompson, Travis A." userId="dee92b3c-6a5c-4428-b91d-a27844b2ffd3" providerId="ADAL" clId="{00A0F93C-7984-4E16-BDB9-D869BAE79662}" dt="2026-08-27T13:42:56.783" v="27041" actId="20577"/>
          <ac:spMkLst>
            <pc:docMk/>
            <pc:sldMk cId="1484820744" sldId="303"/>
            <ac:spMk id="8" creationId="{D2DDF1A8-EE4E-FA55-FCA2-B10E2EE13AFB}"/>
          </ac:spMkLst>
        </pc:spChg>
        <pc:spChg chg="del">
          <ac:chgData name="Thompson, Travis A." userId="dee92b3c-6a5c-4428-b91d-a27844b2ffd3" providerId="ADAL" clId="{00A0F93C-7984-4E16-BDB9-D869BAE79662}" dt="2026-08-27T13:29:59.791" v="26735" actId="478"/>
          <ac:spMkLst>
            <pc:docMk/>
            <pc:sldMk cId="1484820744" sldId="303"/>
            <ac:spMk id="9" creationId="{6EC0B867-435F-7B2B-740B-8E4827E16820}"/>
          </ac:spMkLst>
        </pc:spChg>
        <pc:spChg chg="add mod">
          <ac:chgData name="Thompson, Travis A." userId="dee92b3c-6a5c-4428-b91d-a27844b2ffd3" providerId="ADAL" clId="{00A0F93C-7984-4E16-BDB9-D869BAE79662}" dt="2026-08-27T13:42:38.921" v="27037" actId="1076"/>
          <ac:spMkLst>
            <pc:docMk/>
            <pc:sldMk cId="1484820744" sldId="303"/>
            <ac:spMk id="11" creationId="{D4152445-70A5-476B-2D81-2912668852EC}"/>
          </ac:spMkLst>
        </pc:spChg>
        <pc:spChg chg="del">
          <ac:chgData name="Thompson, Travis A." userId="dee92b3c-6a5c-4428-b91d-a27844b2ffd3" providerId="ADAL" clId="{00A0F93C-7984-4E16-BDB9-D869BAE79662}" dt="2026-08-27T13:29:57.562" v="26734" actId="478"/>
          <ac:spMkLst>
            <pc:docMk/>
            <pc:sldMk cId="1484820744" sldId="303"/>
            <ac:spMk id="17" creationId="{3DB9D369-9900-1EC7-75C9-8B71FBB44290}"/>
          </ac:spMkLst>
        </pc:spChg>
        <pc:picChg chg="del">
          <ac:chgData name="Thompson, Travis A." userId="dee92b3c-6a5c-4428-b91d-a27844b2ffd3" providerId="ADAL" clId="{00A0F93C-7984-4E16-BDB9-D869BAE79662}" dt="2026-08-27T13:30:04.364" v="26740" actId="478"/>
          <ac:picMkLst>
            <pc:docMk/>
            <pc:sldMk cId="1484820744" sldId="303"/>
            <ac:picMk id="3" creationId="{90D49EA5-FF09-DCF4-C201-7E8037215E8D}"/>
          </ac:picMkLst>
        </pc:picChg>
        <pc:picChg chg="add mod modCrop">
          <ac:chgData name="Thompson, Travis A." userId="dee92b3c-6a5c-4428-b91d-a27844b2ffd3" providerId="ADAL" clId="{00A0F93C-7984-4E16-BDB9-D869BAE79662}" dt="2026-08-27T13:31:57.838" v="26860" actId="1076"/>
          <ac:picMkLst>
            <pc:docMk/>
            <pc:sldMk cId="1484820744" sldId="303"/>
            <ac:picMk id="5" creationId="{8ED66062-CD14-4BA5-BCC8-22A244B2C4DB}"/>
          </ac:picMkLst>
        </pc:picChg>
        <pc:cxnChg chg="del">
          <ac:chgData name="Thompson, Travis A." userId="dee92b3c-6a5c-4428-b91d-a27844b2ffd3" providerId="ADAL" clId="{00A0F93C-7984-4E16-BDB9-D869BAE79662}" dt="2026-08-27T13:30:00.931" v="26736" actId="478"/>
          <ac:cxnSpMkLst>
            <pc:docMk/>
            <pc:sldMk cId="1484820744" sldId="303"/>
            <ac:cxnSpMk id="10" creationId="{2242356F-8E65-3D3A-80EA-4F28177FDE1C}"/>
          </ac:cxnSpMkLst>
        </pc:cxnChg>
        <pc:cxnChg chg="add mod">
          <ac:chgData name="Thompson, Travis A." userId="dee92b3c-6a5c-4428-b91d-a27844b2ffd3" providerId="ADAL" clId="{00A0F93C-7984-4E16-BDB9-D869BAE79662}" dt="2026-08-27T13:42:38.921" v="27037" actId="1076"/>
          <ac:cxnSpMkLst>
            <pc:docMk/>
            <pc:sldMk cId="1484820744" sldId="303"/>
            <ac:cxnSpMk id="13" creationId="{58EE3BE0-E8F1-14A2-7C94-7141454D9032}"/>
          </ac:cxnSpMkLst>
        </pc:cxnChg>
        <pc:cxnChg chg="del mod">
          <ac:chgData name="Thompson, Travis A." userId="dee92b3c-6a5c-4428-b91d-a27844b2ffd3" providerId="ADAL" clId="{00A0F93C-7984-4E16-BDB9-D869BAE79662}" dt="2026-08-27T13:30:01.926" v="26737" actId="478"/>
          <ac:cxnSpMkLst>
            <pc:docMk/>
            <pc:sldMk cId="1484820744" sldId="303"/>
            <ac:cxnSpMk id="15" creationId="{627A0192-A5B4-5C76-6036-49FF1A87917F}"/>
          </ac:cxnSpMkLst>
        </pc:cxnChg>
        <pc:cxnChg chg="del mod">
          <ac:chgData name="Thompson, Travis A." userId="dee92b3c-6a5c-4428-b91d-a27844b2ffd3" providerId="ADAL" clId="{00A0F93C-7984-4E16-BDB9-D869BAE79662}" dt="2026-08-27T13:30:03.862" v="26739" actId="478"/>
          <ac:cxnSpMkLst>
            <pc:docMk/>
            <pc:sldMk cId="1484820744" sldId="303"/>
            <ac:cxnSpMk id="18" creationId="{774385FD-0E63-B60E-505E-C707338ECA99}"/>
          </ac:cxnSpMkLst>
        </pc:cxnChg>
        <pc:cxnChg chg="del mod">
          <ac:chgData name="Thompson, Travis A." userId="dee92b3c-6a5c-4428-b91d-a27844b2ffd3" providerId="ADAL" clId="{00A0F93C-7984-4E16-BDB9-D869BAE79662}" dt="2026-08-27T13:30:03.025" v="26738" actId="478"/>
          <ac:cxnSpMkLst>
            <pc:docMk/>
            <pc:sldMk cId="1484820744" sldId="303"/>
            <ac:cxnSpMk id="19" creationId="{14AC8106-E1AE-6957-8686-291CF7B0222E}"/>
          </ac:cxnSpMkLst>
        </pc:cxnChg>
      </pc:sldChg>
      <pc:sldChg chg="addSp delSp modSp add mod delAnim modNotesTx">
        <pc:chgData name="Thompson, Travis A." userId="dee92b3c-6a5c-4428-b91d-a27844b2ffd3" providerId="ADAL" clId="{00A0F93C-7984-4E16-BDB9-D869BAE79662}" dt="2026-08-27T13:55:57.612" v="27975" actId="1036"/>
        <pc:sldMkLst>
          <pc:docMk/>
          <pc:sldMk cId="3156581038" sldId="304"/>
        </pc:sldMkLst>
        <pc:spChg chg="del">
          <ac:chgData name="Thompson, Travis A." userId="dee92b3c-6a5c-4428-b91d-a27844b2ffd3" providerId="ADAL" clId="{00A0F93C-7984-4E16-BDB9-D869BAE79662}" dt="2026-08-27T13:46:16.495" v="27389" actId="478"/>
          <ac:spMkLst>
            <pc:docMk/>
            <pc:sldMk cId="3156581038" sldId="304"/>
            <ac:spMk id="2" creationId="{1F7ED672-8F2C-B2A7-7828-4F2D12B02D03}"/>
          </ac:spMkLst>
        </pc:spChg>
        <pc:spChg chg="mod">
          <ac:chgData name="Thompson, Travis A." userId="dee92b3c-6a5c-4428-b91d-a27844b2ffd3" providerId="ADAL" clId="{00A0F93C-7984-4E16-BDB9-D869BAE79662}" dt="2026-08-27T13:55:57.612" v="27975" actId="1036"/>
          <ac:spMkLst>
            <pc:docMk/>
            <pc:sldMk cId="3156581038" sldId="304"/>
            <ac:spMk id="6" creationId="{5131B550-3B60-077E-214F-74EA4EA0C55B}"/>
          </ac:spMkLst>
        </pc:spChg>
        <pc:spChg chg="add del">
          <ac:chgData name="Thompson, Travis A." userId="dee92b3c-6a5c-4428-b91d-a27844b2ffd3" providerId="ADAL" clId="{00A0F93C-7984-4E16-BDB9-D869BAE79662}" dt="2026-08-27T13:52:55.115" v="27941" actId="22"/>
          <ac:spMkLst>
            <pc:docMk/>
            <pc:sldMk cId="3156581038" sldId="304"/>
            <ac:spMk id="9" creationId="{DBB78CA1-603B-CF92-9EDD-F0BA2CE63C1D}"/>
          </ac:spMkLst>
        </pc:spChg>
        <pc:spChg chg="del">
          <ac:chgData name="Thompson, Travis A." userId="dee92b3c-6a5c-4428-b91d-a27844b2ffd3" providerId="ADAL" clId="{00A0F93C-7984-4E16-BDB9-D869BAE79662}" dt="2026-08-27T13:46:13.808" v="27386" actId="478"/>
          <ac:spMkLst>
            <pc:docMk/>
            <pc:sldMk cId="3156581038" sldId="304"/>
            <ac:spMk id="12" creationId="{1CB7C23A-BCD8-DE6C-3C4D-03305087AA38}"/>
          </ac:spMkLst>
        </pc:spChg>
        <pc:spChg chg="mod">
          <ac:chgData name="Thompson, Travis A." userId="dee92b3c-6a5c-4428-b91d-a27844b2ffd3" providerId="ADAL" clId="{00A0F93C-7984-4E16-BDB9-D869BAE79662}" dt="2026-08-27T13:46:50.410" v="27456" actId="20577"/>
          <ac:spMkLst>
            <pc:docMk/>
            <pc:sldMk cId="3156581038" sldId="304"/>
            <ac:spMk id="19" creationId="{2FB2F208-3C88-8659-6FB1-052F455F8C36}"/>
          </ac:spMkLst>
        </pc:spChg>
        <pc:picChg chg="del">
          <ac:chgData name="Thompson, Travis A." userId="dee92b3c-6a5c-4428-b91d-a27844b2ffd3" providerId="ADAL" clId="{00A0F93C-7984-4E16-BDB9-D869BAE79662}" dt="2026-08-27T13:46:12.109" v="27385" actId="478"/>
          <ac:picMkLst>
            <pc:docMk/>
            <pc:sldMk cId="3156581038" sldId="304"/>
            <ac:picMk id="4" creationId="{20CFAAC6-68E7-C5E5-E492-3C5B5C48E01C}"/>
          </ac:picMkLst>
        </pc:picChg>
        <pc:picChg chg="add mod">
          <ac:chgData name="Thompson, Travis A." userId="dee92b3c-6a5c-4428-b91d-a27844b2ffd3" providerId="ADAL" clId="{00A0F93C-7984-4E16-BDB9-D869BAE79662}" dt="2026-08-27T13:55:41.260" v="27974" actId="1036"/>
          <ac:picMkLst>
            <pc:docMk/>
            <pc:sldMk cId="3156581038" sldId="304"/>
            <ac:picMk id="7" creationId="{F32FA4F3-8FDC-6190-C926-BB6B31BB0B1B}"/>
          </ac:picMkLst>
        </pc:picChg>
        <pc:cxnChg chg="del mod">
          <ac:chgData name="Thompson, Travis A." userId="dee92b3c-6a5c-4428-b91d-a27844b2ffd3" providerId="ADAL" clId="{00A0F93C-7984-4E16-BDB9-D869BAE79662}" dt="2026-08-27T13:46:15.991" v="27388" actId="478"/>
          <ac:cxnSpMkLst>
            <pc:docMk/>
            <pc:sldMk cId="3156581038" sldId="304"/>
            <ac:cxnSpMk id="3" creationId="{09E0F332-EEB8-6689-9355-EE20D1B901B4}"/>
          </ac:cxnSpMkLst>
        </pc:cxnChg>
        <pc:cxnChg chg="del mod">
          <ac:chgData name="Thompson, Travis A." userId="dee92b3c-6a5c-4428-b91d-a27844b2ffd3" providerId="ADAL" clId="{00A0F93C-7984-4E16-BDB9-D869BAE79662}" dt="2026-08-27T13:46:14.774" v="27387" actId="478"/>
          <ac:cxnSpMkLst>
            <pc:docMk/>
            <pc:sldMk cId="3156581038" sldId="304"/>
            <ac:cxnSpMk id="17" creationId="{05D1A762-B226-1A66-A88E-EF52863170F5}"/>
          </ac:cxnSpMkLst>
        </pc:cxnChg>
      </pc:sldChg>
      <pc:sldChg chg="addSp delSp modSp add mod addAnim delAnim modAnim">
        <pc:chgData name="Thompson, Travis A." userId="dee92b3c-6a5c-4428-b91d-a27844b2ffd3" providerId="ADAL" clId="{00A0F93C-7984-4E16-BDB9-D869BAE79662}" dt="2026-08-27T14:33:53.632" v="28987" actId="14100"/>
        <pc:sldMkLst>
          <pc:docMk/>
          <pc:sldMk cId="2654699281" sldId="305"/>
        </pc:sldMkLst>
        <pc:spChg chg="add mod">
          <ac:chgData name="Thompson, Travis A." userId="dee92b3c-6a5c-4428-b91d-a27844b2ffd3" providerId="ADAL" clId="{00A0F93C-7984-4E16-BDB9-D869BAE79662}" dt="2026-08-27T13:58:59.613" v="28019" actId="14100"/>
          <ac:spMkLst>
            <pc:docMk/>
            <pc:sldMk cId="2654699281" sldId="305"/>
            <ac:spMk id="4" creationId="{76091287-54E4-165B-5747-44C7FC84B927}"/>
          </ac:spMkLst>
        </pc:spChg>
        <pc:spChg chg="add mod">
          <ac:chgData name="Thompson, Travis A." userId="dee92b3c-6a5c-4428-b91d-a27844b2ffd3" providerId="ADAL" clId="{00A0F93C-7984-4E16-BDB9-D869BAE79662}" dt="2026-08-27T13:59:16.784" v="28038" actId="14100"/>
          <ac:spMkLst>
            <pc:docMk/>
            <pc:sldMk cId="2654699281" sldId="305"/>
            <ac:spMk id="5" creationId="{2DDCE2AA-FB03-8382-F88C-089AB56A2728}"/>
          </ac:spMkLst>
        </pc:spChg>
        <pc:spChg chg="mod">
          <ac:chgData name="Thompson, Travis A." userId="dee92b3c-6a5c-4428-b91d-a27844b2ffd3" providerId="ADAL" clId="{00A0F93C-7984-4E16-BDB9-D869BAE79662}" dt="2026-08-27T14:17:35.647" v="28684" actId="255"/>
          <ac:spMkLst>
            <pc:docMk/>
            <pc:sldMk cId="2654699281" sldId="305"/>
            <ac:spMk id="6" creationId="{080126F3-DACB-1583-7F3E-BCF2666DE9D3}"/>
          </ac:spMkLst>
        </pc:spChg>
        <pc:spChg chg="add mod">
          <ac:chgData name="Thompson, Travis A." userId="dee92b3c-6a5c-4428-b91d-a27844b2ffd3" providerId="ADAL" clId="{00A0F93C-7984-4E16-BDB9-D869BAE79662}" dt="2026-08-27T13:59:05.970" v="28034" actId="1036"/>
          <ac:spMkLst>
            <pc:docMk/>
            <pc:sldMk cId="2654699281" sldId="305"/>
            <ac:spMk id="8" creationId="{B3DCE67B-5E02-2569-35FD-D83EEFB69A64}"/>
          </ac:spMkLst>
        </pc:spChg>
        <pc:spChg chg="add mod ord">
          <ac:chgData name="Thompson, Travis A." userId="dee92b3c-6a5c-4428-b91d-a27844b2ffd3" providerId="ADAL" clId="{00A0F93C-7984-4E16-BDB9-D869BAE79662}" dt="2026-08-27T14:00:37.434" v="28079" actId="166"/>
          <ac:spMkLst>
            <pc:docMk/>
            <pc:sldMk cId="2654699281" sldId="305"/>
            <ac:spMk id="10" creationId="{2E8791C0-6096-409D-688C-5C08FF7956C2}"/>
          </ac:spMkLst>
        </pc:spChg>
        <pc:spChg chg="add mod">
          <ac:chgData name="Thompson, Travis A." userId="dee92b3c-6a5c-4428-b91d-a27844b2ffd3" providerId="ADAL" clId="{00A0F93C-7984-4E16-BDB9-D869BAE79662}" dt="2026-08-27T14:01:03.633" v="28085" actId="14100"/>
          <ac:spMkLst>
            <pc:docMk/>
            <pc:sldMk cId="2654699281" sldId="305"/>
            <ac:spMk id="17" creationId="{82FADCCB-BA7D-6308-B7C0-6DF8BAEF9157}"/>
          </ac:spMkLst>
        </pc:spChg>
        <pc:spChg chg="mod">
          <ac:chgData name="Thompson, Travis A." userId="dee92b3c-6a5c-4428-b91d-a27844b2ffd3" providerId="ADAL" clId="{00A0F93C-7984-4E16-BDB9-D869BAE79662}" dt="2026-08-27T13:56:20.869" v="27978" actId="20577"/>
          <ac:spMkLst>
            <pc:docMk/>
            <pc:sldMk cId="2654699281" sldId="305"/>
            <ac:spMk id="19" creationId="{C993702E-3076-16B2-A4E4-7E3A8925C904}"/>
          </ac:spMkLst>
        </pc:spChg>
        <pc:spChg chg="add mod">
          <ac:chgData name="Thompson, Travis A." userId="dee92b3c-6a5c-4428-b91d-a27844b2ffd3" providerId="ADAL" clId="{00A0F93C-7984-4E16-BDB9-D869BAE79662}" dt="2026-08-27T14:03:09.499" v="28137" actId="207"/>
          <ac:spMkLst>
            <pc:docMk/>
            <pc:sldMk cId="2654699281" sldId="305"/>
            <ac:spMk id="29" creationId="{34CC49FC-A305-43F7-650A-D7713D79EA26}"/>
          </ac:spMkLst>
        </pc:spChg>
        <pc:spChg chg="add mod">
          <ac:chgData name="Thompson, Travis A." userId="dee92b3c-6a5c-4428-b91d-a27844b2ffd3" providerId="ADAL" clId="{00A0F93C-7984-4E16-BDB9-D869BAE79662}" dt="2026-08-27T14:03:56.050" v="28142" actId="1076"/>
          <ac:spMkLst>
            <pc:docMk/>
            <pc:sldMk cId="2654699281" sldId="305"/>
            <ac:spMk id="45" creationId="{8BB248DB-AA0B-DB20-C720-E08FC5C22A4D}"/>
          </ac:spMkLst>
        </pc:spChg>
        <pc:spChg chg="add del mod">
          <ac:chgData name="Thompson, Travis A." userId="dee92b3c-6a5c-4428-b91d-a27844b2ffd3" providerId="ADAL" clId="{00A0F93C-7984-4E16-BDB9-D869BAE79662}" dt="2026-08-27T14:33:02.627" v="28975" actId="478"/>
          <ac:spMkLst>
            <pc:docMk/>
            <pc:sldMk cId="2654699281" sldId="305"/>
            <ac:spMk id="55" creationId="{2CF56700-F50C-E5A4-84A3-74F509BA941A}"/>
          </ac:spMkLst>
        </pc:spChg>
        <pc:spChg chg="add mod">
          <ac:chgData name="Thompson, Travis A." userId="dee92b3c-6a5c-4428-b91d-a27844b2ffd3" providerId="ADAL" clId="{00A0F93C-7984-4E16-BDB9-D869BAE79662}" dt="2026-08-27T14:31:56.799" v="28967" actId="1037"/>
          <ac:spMkLst>
            <pc:docMk/>
            <pc:sldMk cId="2654699281" sldId="305"/>
            <ac:spMk id="59" creationId="{09AA0191-62D5-C1D6-023B-DA556CED6EA1}"/>
          </ac:spMkLst>
        </pc:spChg>
        <pc:picChg chg="add mod modCrop">
          <ac:chgData name="Thompson, Travis A." userId="dee92b3c-6a5c-4428-b91d-a27844b2ffd3" providerId="ADAL" clId="{00A0F93C-7984-4E16-BDB9-D869BAE79662}" dt="2026-08-27T14:31:03.316" v="28890" actId="1076"/>
          <ac:picMkLst>
            <pc:docMk/>
            <pc:sldMk cId="2654699281" sldId="305"/>
            <ac:picMk id="3" creationId="{D00A322E-4C84-ECCF-11AF-639EA0A6B02D}"/>
          </ac:picMkLst>
        </pc:picChg>
        <pc:picChg chg="del">
          <ac:chgData name="Thompson, Travis A." userId="dee92b3c-6a5c-4428-b91d-a27844b2ffd3" providerId="ADAL" clId="{00A0F93C-7984-4E16-BDB9-D869BAE79662}" dt="2026-08-27T13:53:44.295" v="27969" actId="478"/>
          <ac:picMkLst>
            <pc:docMk/>
            <pc:sldMk cId="2654699281" sldId="305"/>
            <ac:picMk id="7" creationId="{74F1A108-65BF-2D6F-ED38-DC582EEDC248}"/>
          </ac:picMkLst>
        </pc:picChg>
        <pc:cxnChg chg="add mod">
          <ac:chgData name="Thompson, Travis A." userId="dee92b3c-6a5c-4428-b91d-a27844b2ffd3" providerId="ADAL" clId="{00A0F93C-7984-4E16-BDB9-D869BAE79662}" dt="2026-08-27T14:00:25.010" v="28075" actId="14100"/>
          <ac:cxnSpMkLst>
            <pc:docMk/>
            <pc:sldMk cId="2654699281" sldId="305"/>
            <ac:cxnSpMk id="9" creationId="{1EA4F74C-88A8-67CD-BB51-626AAE4D1ACD}"/>
          </ac:cxnSpMkLst>
        </pc:cxnChg>
        <pc:cxnChg chg="add mod">
          <ac:chgData name="Thompson, Travis A." userId="dee92b3c-6a5c-4428-b91d-a27844b2ffd3" providerId="ADAL" clId="{00A0F93C-7984-4E16-BDB9-D869BAE79662}" dt="2026-08-27T14:00:34.277" v="28078" actId="14100"/>
          <ac:cxnSpMkLst>
            <pc:docMk/>
            <pc:sldMk cId="2654699281" sldId="305"/>
            <ac:cxnSpMk id="13" creationId="{477F5798-5905-77DD-A920-5810D649D488}"/>
          </ac:cxnSpMkLst>
        </pc:cxnChg>
        <pc:cxnChg chg="add mod">
          <ac:chgData name="Thompson, Travis A." userId="dee92b3c-6a5c-4428-b91d-a27844b2ffd3" providerId="ADAL" clId="{00A0F93C-7984-4E16-BDB9-D869BAE79662}" dt="2026-08-27T14:01:13.417" v="28086" actId="14100"/>
          <ac:cxnSpMkLst>
            <pc:docMk/>
            <pc:sldMk cId="2654699281" sldId="305"/>
            <ac:cxnSpMk id="15" creationId="{7286E511-1FAB-9B76-B0C1-2FD96B29366E}"/>
          </ac:cxnSpMkLst>
        </pc:cxnChg>
        <pc:cxnChg chg="add mod">
          <ac:chgData name="Thompson, Travis A." userId="dee92b3c-6a5c-4428-b91d-a27844b2ffd3" providerId="ADAL" clId="{00A0F93C-7984-4E16-BDB9-D869BAE79662}" dt="2026-08-27T14:01:15.864" v="28087" actId="14100"/>
          <ac:cxnSpMkLst>
            <pc:docMk/>
            <pc:sldMk cId="2654699281" sldId="305"/>
            <ac:cxnSpMk id="16" creationId="{A9526BDF-A317-D3D1-2950-43824E564C2B}"/>
          </ac:cxnSpMkLst>
        </pc:cxnChg>
        <pc:cxnChg chg="add mod">
          <ac:chgData name="Thompson, Travis A." userId="dee92b3c-6a5c-4428-b91d-a27844b2ffd3" providerId="ADAL" clId="{00A0F93C-7984-4E16-BDB9-D869BAE79662}" dt="2026-08-27T14:33:53.632" v="28987" actId="14100"/>
          <ac:cxnSpMkLst>
            <pc:docMk/>
            <pc:sldMk cId="2654699281" sldId="305"/>
            <ac:cxnSpMk id="30" creationId="{F6A9863D-D360-0D05-4B92-DEA967C89F15}"/>
          </ac:cxnSpMkLst>
        </pc:cxnChg>
        <pc:cxnChg chg="add mod">
          <ac:chgData name="Thompson, Travis A." userId="dee92b3c-6a5c-4428-b91d-a27844b2ffd3" providerId="ADAL" clId="{00A0F93C-7984-4E16-BDB9-D869BAE79662}" dt="2026-08-27T14:03:28.760" v="28140" actId="14100"/>
          <ac:cxnSpMkLst>
            <pc:docMk/>
            <pc:sldMk cId="2654699281" sldId="305"/>
            <ac:cxnSpMk id="31" creationId="{E03B47AF-99D4-8F28-7E3F-102D92460079}"/>
          </ac:cxnSpMkLst>
        </pc:cxnChg>
        <pc:cxnChg chg="add mod">
          <ac:chgData name="Thompson, Travis A." userId="dee92b3c-6a5c-4428-b91d-a27844b2ffd3" providerId="ADAL" clId="{00A0F93C-7984-4E16-BDB9-D869BAE79662}" dt="2026-08-27T14:03:16.685" v="28138" actId="208"/>
          <ac:cxnSpMkLst>
            <pc:docMk/>
            <pc:sldMk cId="2654699281" sldId="305"/>
            <ac:cxnSpMk id="32" creationId="{3B056ED7-3BBD-33A5-C5EF-C0ACBCF8CAAC}"/>
          </ac:cxnSpMkLst>
        </pc:cxnChg>
        <pc:cxnChg chg="add mod">
          <ac:chgData name="Thompson, Travis A." userId="dee92b3c-6a5c-4428-b91d-a27844b2ffd3" providerId="ADAL" clId="{00A0F93C-7984-4E16-BDB9-D869BAE79662}" dt="2026-08-27T14:04:20.497" v="28148" actId="14100"/>
          <ac:cxnSpMkLst>
            <pc:docMk/>
            <pc:sldMk cId="2654699281" sldId="305"/>
            <ac:cxnSpMk id="46" creationId="{7B733A57-29A0-CE70-3AA1-88ABC7057451}"/>
          </ac:cxnSpMkLst>
        </pc:cxnChg>
        <pc:cxnChg chg="add mod">
          <ac:chgData name="Thompson, Travis A." userId="dee92b3c-6a5c-4428-b91d-a27844b2ffd3" providerId="ADAL" clId="{00A0F93C-7984-4E16-BDB9-D869BAE79662}" dt="2026-08-27T14:04:12.955" v="28146" actId="14100"/>
          <ac:cxnSpMkLst>
            <pc:docMk/>
            <pc:sldMk cId="2654699281" sldId="305"/>
            <ac:cxnSpMk id="47" creationId="{43BE4F88-81F6-34F3-1128-366D80267766}"/>
          </ac:cxnSpMkLst>
        </pc:cxnChg>
        <pc:cxnChg chg="add mod">
          <ac:chgData name="Thompson, Travis A." userId="dee92b3c-6a5c-4428-b91d-a27844b2ffd3" providerId="ADAL" clId="{00A0F93C-7984-4E16-BDB9-D869BAE79662}" dt="2026-08-27T14:04:06.891" v="28144" actId="14100"/>
          <ac:cxnSpMkLst>
            <pc:docMk/>
            <pc:sldMk cId="2654699281" sldId="305"/>
            <ac:cxnSpMk id="48" creationId="{E52B9399-EAA0-1F41-A4ED-B7CAB09FBE12}"/>
          </ac:cxnSpMkLst>
        </pc:cxnChg>
        <pc:cxnChg chg="add del mod">
          <ac:chgData name="Thompson, Travis A." userId="dee92b3c-6a5c-4428-b91d-a27844b2ffd3" providerId="ADAL" clId="{00A0F93C-7984-4E16-BDB9-D869BAE79662}" dt="2026-08-27T14:33:19.649" v="28982" actId="478"/>
          <ac:cxnSpMkLst>
            <pc:docMk/>
            <pc:sldMk cId="2654699281" sldId="305"/>
            <ac:cxnSpMk id="56" creationId="{F79D502B-A135-F40F-64BB-7C06C6248D7E}"/>
          </ac:cxnSpMkLst>
        </pc:cxnChg>
        <pc:cxnChg chg="add del mod">
          <ac:chgData name="Thompson, Travis A." userId="dee92b3c-6a5c-4428-b91d-a27844b2ffd3" providerId="ADAL" clId="{00A0F93C-7984-4E16-BDB9-D869BAE79662}" dt="2026-08-27T14:33:17.456" v="28981" actId="478"/>
          <ac:cxnSpMkLst>
            <pc:docMk/>
            <pc:sldMk cId="2654699281" sldId="305"/>
            <ac:cxnSpMk id="57" creationId="{CD1D41B5-4C90-C843-CF2A-DD34E5BE4188}"/>
          </ac:cxnSpMkLst>
        </pc:cxnChg>
        <pc:cxnChg chg="add del mod">
          <ac:chgData name="Thompson, Travis A." userId="dee92b3c-6a5c-4428-b91d-a27844b2ffd3" providerId="ADAL" clId="{00A0F93C-7984-4E16-BDB9-D869BAE79662}" dt="2026-08-27T14:33:03.951" v="28976" actId="478"/>
          <ac:cxnSpMkLst>
            <pc:docMk/>
            <pc:sldMk cId="2654699281" sldId="305"/>
            <ac:cxnSpMk id="58" creationId="{B6197CA2-12C9-3749-7F97-35B4E8335991}"/>
          </ac:cxnSpMkLst>
        </pc:cxnChg>
      </pc:sldChg>
      <pc:sldChg chg="addSp delSp modSp add mod">
        <pc:chgData name="Thompson, Travis A." userId="dee92b3c-6a5c-4428-b91d-a27844b2ffd3" providerId="ADAL" clId="{00A0F93C-7984-4E16-BDB9-D869BAE79662}" dt="2026-08-27T15:15:19.527" v="30228" actId="313"/>
        <pc:sldMkLst>
          <pc:docMk/>
          <pc:sldMk cId="2108778321" sldId="306"/>
        </pc:sldMkLst>
        <pc:spChg chg="add mod">
          <ac:chgData name="Thompson, Travis A." userId="dee92b3c-6a5c-4428-b91d-a27844b2ffd3" providerId="ADAL" clId="{00A0F93C-7984-4E16-BDB9-D869BAE79662}" dt="2026-08-27T15:15:19.527" v="30228" actId="313"/>
          <ac:spMkLst>
            <pc:docMk/>
            <pc:sldMk cId="2108778321" sldId="306"/>
            <ac:spMk id="4" creationId="{46E2EEE4-F266-32C4-C045-9A5751542C75}"/>
          </ac:spMkLst>
        </pc:spChg>
        <pc:spChg chg="mod">
          <ac:chgData name="Thompson, Travis A." userId="dee92b3c-6a5c-4428-b91d-a27844b2ffd3" providerId="ADAL" clId="{00A0F93C-7984-4E16-BDB9-D869BAE79662}" dt="2026-08-27T14:06:38.927" v="28274" actId="20577"/>
          <ac:spMkLst>
            <pc:docMk/>
            <pc:sldMk cId="2108778321" sldId="306"/>
            <ac:spMk id="6" creationId="{A2597F11-1BCD-9488-C67F-32DEB8697652}"/>
          </ac:spMkLst>
        </pc:spChg>
        <pc:spChg chg="mod">
          <ac:chgData name="Thompson, Travis A." userId="dee92b3c-6a5c-4428-b91d-a27844b2ffd3" providerId="ADAL" clId="{00A0F93C-7984-4E16-BDB9-D869BAE79662}" dt="2026-08-27T14:16:22.232" v="28650" actId="20577"/>
          <ac:spMkLst>
            <pc:docMk/>
            <pc:sldMk cId="2108778321" sldId="306"/>
            <ac:spMk id="19" creationId="{5AC928E9-DED4-FED1-D099-35867704E703}"/>
          </ac:spMkLst>
        </pc:spChg>
        <pc:picChg chg="add mod modCrop">
          <ac:chgData name="Thompson, Travis A." userId="dee92b3c-6a5c-4428-b91d-a27844b2ffd3" providerId="ADAL" clId="{00A0F93C-7984-4E16-BDB9-D869BAE79662}" dt="2026-08-27T14:08:34.942" v="28363" actId="1035"/>
          <ac:picMkLst>
            <pc:docMk/>
            <pc:sldMk cId="2108778321" sldId="306"/>
            <ac:picMk id="3" creationId="{D39F98E8-9A4C-F1B2-D211-9BB56DA89BD9}"/>
          </ac:picMkLst>
        </pc:picChg>
        <pc:picChg chg="del">
          <ac:chgData name="Thompson, Travis A." userId="dee92b3c-6a5c-4428-b91d-a27844b2ffd3" providerId="ADAL" clId="{00A0F93C-7984-4E16-BDB9-D869BAE79662}" dt="2026-08-27T14:06:41.149" v="28275" actId="478"/>
          <ac:picMkLst>
            <pc:docMk/>
            <pc:sldMk cId="2108778321" sldId="306"/>
            <ac:picMk id="7" creationId="{EEE66CDD-F6E2-AAA2-CFFA-E88C7EC960C9}"/>
          </ac:picMkLst>
        </pc:picChg>
      </pc:sldChg>
      <pc:sldChg chg="addSp delSp modSp add mod addAnim delAnim modAnim modNotesTx">
        <pc:chgData name="Thompson, Travis A." userId="dee92b3c-6a5c-4428-b91d-a27844b2ffd3" providerId="ADAL" clId="{00A0F93C-7984-4E16-BDB9-D869BAE79662}" dt="2026-08-27T14:32:53.250" v="28974" actId="14100"/>
        <pc:sldMkLst>
          <pc:docMk/>
          <pc:sldMk cId="4195878721" sldId="307"/>
        </pc:sldMkLst>
        <pc:spChg chg="del">
          <ac:chgData name="Thompson, Travis A." userId="dee92b3c-6a5c-4428-b91d-a27844b2ffd3" providerId="ADAL" clId="{00A0F93C-7984-4E16-BDB9-D869BAE79662}" dt="2026-08-27T14:17:57.409" v="28687" actId="478"/>
          <ac:spMkLst>
            <pc:docMk/>
            <pc:sldMk cId="4195878721" sldId="307"/>
            <ac:spMk id="4" creationId="{B553B77A-B62A-09C0-63E8-0F74FDA20F13}"/>
          </ac:spMkLst>
        </pc:spChg>
        <pc:spChg chg="mod">
          <ac:chgData name="Thompson, Travis A." userId="dee92b3c-6a5c-4428-b91d-a27844b2ffd3" providerId="ADAL" clId="{00A0F93C-7984-4E16-BDB9-D869BAE79662}" dt="2026-08-27T14:19:43.521" v="28723" actId="1036"/>
          <ac:spMkLst>
            <pc:docMk/>
            <pc:sldMk cId="4195878721" sldId="307"/>
            <ac:spMk id="5" creationId="{2C60D719-C749-3FF1-D4A1-2B5E689321FC}"/>
          </ac:spMkLst>
        </pc:spChg>
        <pc:spChg chg="mod">
          <ac:chgData name="Thompson, Travis A." userId="dee92b3c-6a5c-4428-b91d-a27844b2ffd3" providerId="ADAL" clId="{00A0F93C-7984-4E16-BDB9-D869BAE79662}" dt="2026-08-27T14:17:46.715" v="28685" actId="255"/>
          <ac:spMkLst>
            <pc:docMk/>
            <pc:sldMk cId="4195878721" sldId="307"/>
            <ac:spMk id="6" creationId="{B2988595-E818-8109-10FC-73B9497F49AF}"/>
          </ac:spMkLst>
        </pc:spChg>
        <pc:spChg chg="del mod">
          <ac:chgData name="Thompson, Travis A." userId="dee92b3c-6a5c-4428-b91d-a27844b2ffd3" providerId="ADAL" clId="{00A0F93C-7984-4E16-BDB9-D869BAE79662}" dt="2026-08-27T14:22:13.074" v="28745" actId="478"/>
          <ac:spMkLst>
            <pc:docMk/>
            <pc:sldMk cId="4195878721" sldId="307"/>
            <ac:spMk id="8" creationId="{7015A2BB-96DB-6B87-9DA9-DDE1D46D8CC7}"/>
          </ac:spMkLst>
        </pc:spChg>
        <pc:spChg chg="mod ord">
          <ac:chgData name="Thompson, Travis A." userId="dee92b3c-6a5c-4428-b91d-a27844b2ffd3" providerId="ADAL" clId="{00A0F93C-7984-4E16-BDB9-D869BAE79662}" dt="2026-08-27T14:24:05.250" v="28763" actId="166"/>
          <ac:spMkLst>
            <pc:docMk/>
            <pc:sldMk cId="4195878721" sldId="307"/>
            <ac:spMk id="10" creationId="{8C6A700B-A2CB-EAC5-2B5D-4D0D9FE3639E}"/>
          </ac:spMkLst>
        </pc:spChg>
        <pc:spChg chg="del mod">
          <ac:chgData name="Thompson, Travis A." userId="dee92b3c-6a5c-4428-b91d-a27844b2ffd3" providerId="ADAL" clId="{00A0F93C-7984-4E16-BDB9-D869BAE79662}" dt="2026-08-27T14:21:39.013" v="28738" actId="478"/>
          <ac:spMkLst>
            <pc:docMk/>
            <pc:sldMk cId="4195878721" sldId="307"/>
            <ac:spMk id="17" creationId="{262C3647-48FE-ED35-2B04-266282AD6979}"/>
          </ac:spMkLst>
        </pc:spChg>
        <pc:spChg chg="mod">
          <ac:chgData name="Thompson, Travis A." userId="dee92b3c-6a5c-4428-b91d-a27844b2ffd3" providerId="ADAL" clId="{00A0F93C-7984-4E16-BDB9-D869BAE79662}" dt="2026-08-27T14:18:26.131" v="28695" actId="20577"/>
          <ac:spMkLst>
            <pc:docMk/>
            <pc:sldMk cId="4195878721" sldId="307"/>
            <ac:spMk id="19" creationId="{08DD0F33-3EF9-63C7-B76A-F5727F7513B9}"/>
          </ac:spMkLst>
        </pc:spChg>
        <pc:spChg chg="del mod">
          <ac:chgData name="Thompson, Travis A." userId="dee92b3c-6a5c-4428-b91d-a27844b2ffd3" providerId="ADAL" clId="{00A0F93C-7984-4E16-BDB9-D869BAE79662}" dt="2026-08-27T14:21:44.002" v="28739" actId="478"/>
          <ac:spMkLst>
            <pc:docMk/>
            <pc:sldMk cId="4195878721" sldId="307"/>
            <ac:spMk id="29" creationId="{C71DFC7F-5323-565A-8C58-1065925E9736}"/>
          </ac:spMkLst>
        </pc:spChg>
        <pc:spChg chg="add mod">
          <ac:chgData name="Thompson, Travis A." userId="dee92b3c-6a5c-4428-b91d-a27844b2ffd3" providerId="ADAL" clId="{00A0F93C-7984-4E16-BDB9-D869BAE79662}" dt="2026-08-27T14:32:08.903" v="28969" actId="1076"/>
          <ac:spMkLst>
            <pc:docMk/>
            <pc:sldMk cId="4195878721" sldId="307"/>
            <ac:spMk id="37" creationId="{F473988C-9588-A94D-0682-BE804248D1A6}"/>
          </ac:spMkLst>
        </pc:spChg>
        <pc:spChg chg="mod ord">
          <ac:chgData name="Thompson, Travis A." userId="dee92b3c-6a5c-4428-b91d-a27844b2ffd3" providerId="ADAL" clId="{00A0F93C-7984-4E16-BDB9-D869BAE79662}" dt="2026-08-27T14:32:38.174" v="28972" actId="1076"/>
          <ac:spMkLst>
            <pc:docMk/>
            <pc:sldMk cId="4195878721" sldId="307"/>
            <ac:spMk id="45" creationId="{41ED98B3-2336-195F-C52D-7D5D706BE9DC}"/>
          </ac:spMkLst>
        </pc:spChg>
        <pc:spChg chg="del">
          <ac:chgData name="Thompson, Travis A." userId="dee92b3c-6a5c-4428-b91d-a27844b2ffd3" providerId="ADAL" clId="{00A0F93C-7984-4E16-BDB9-D869BAE79662}" dt="2026-08-27T14:18:07.200" v="28690" actId="478"/>
          <ac:spMkLst>
            <pc:docMk/>
            <pc:sldMk cId="4195878721" sldId="307"/>
            <ac:spMk id="55" creationId="{1B27E377-6321-8C3B-365A-316D7CFC4094}"/>
          </ac:spMkLst>
        </pc:spChg>
        <pc:picChg chg="del">
          <ac:chgData name="Thompson, Travis A." userId="dee92b3c-6a5c-4428-b91d-a27844b2ffd3" providerId="ADAL" clId="{00A0F93C-7984-4E16-BDB9-D869BAE79662}" dt="2026-08-27T14:17:56.562" v="28686" actId="478"/>
          <ac:picMkLst>
            <pc:docMk/>
            <pc:sldMk cId="4195878721" sldId="307"/>
            <ac:picMk id="3" creationId="{6EDE23D5-BAD1-7941-2D49-7C73E4A5E915}"/>
          </ac:picMkLst>
        </pc:picChg>
        <pc:picChg chg="add mod ord modCrop">
          <ac:chgData name="Thompson, Travis A." userId="dee92b3c-6a5c-4428-b91d-a27844b2ffd3" providerId="ADAL" clId="{00A0F93C-7984-4E16-BDB9-D869BAE79662}" dt="2026-08-27T14:23:16.660" v="28755" actId="1076"/>
          <ac:picMkLst>
            <pc:docMk/>
            <pc:sldMk cId="4195878721" sldId="307"/>
            <ac:picMk id="7" creationId="{3DFDE86A-1D91-C6CC-CD10-961085B394B5}"/>
          </ac:picMkLst>
        </pc:picChg>
        <pc:picChg chg="mod">
          <ac:chgData name="Thompson, Travis A." userId="dee92b3c-6a5c-4428-b91d-a27844b2ffd3" providerId="ADAL" clId="{00A0F93C-7984-4E16-BDB9-D869BAE79662}" dt="2026-08-27T14:23:04.948" v="28753" actId="1076"/>
          <ac:picMkLst>
            <pc:docMk/>
            <pc:sldMk cId="4195878721" sldId="307"/>
            <ac:picMk id="4098" creationId="{3612B1E4-CB8A-D1E5-14AD-21B5748962CA}"/>
          </ac:picMkLst>
        </pc:picChg>
        <pc:cxnChg chg="mod">
          <ac:chgData name="Thompson, Travis A." userId="dee92b3c-6a5c-4428-b91d-a27844b2ffd3" providerId="ADAL" clId="{00A0F93C-7984-4E16-BDB9-D869BAE79662}" dt="2026-08-27T14:20:50.535" v="28732" actId="14100"/>
          <ac:cxnSpMkLst>
            <pc:docMk/>
            <pc:sldMk cId="4195878721" sldId="307"/>
            <ac:cxnSpMk id="9" creationId="{05BC8581-6691-5FF1-0C3C-EE284481CC42}"/>
          </ac:cxnSpMkLst>
        </pc:cxnChg>
        <pc:cxnChg chg="mod">
          <ac:chgData name="Thompson, Travis A." userId="dee92b3c-6a5c-4428-b91d-a27844b2ffd3" providerId="ADAL" clId="{00A0F93C-7984-4E16-BDB9-D869BAE79662}" dt="2026-08-27T14:21:22.044" v="28737" actId="14100"/>
          <ac:cxnSpMkLst>
            <pc:docMk/>
            <pc:sldMk cId="4195878721" sldId="307"/>
            <ac:cxnSpMk id="13" creationId="{AE10AAD3-C1FA-9222-14AF-468C5A2EA051}"/>
          </ac:cxnSpMkLst>
        </pc:cxnChg>
        <pc:cxnChg chg="add del mod">
          <ac:chgData name="Thompson, Travis A." userId="dee92b3c-6a5c-4428-b91d-a27844b2ffd3" providerId="ADAL" clId="{00A0F93C-7984-4E16-BDB9-D869BAE79662}" dt="2026-08-27T14:22:53.501" v="28749" actId="478"/>
          <ac:cxnSpMkLst>
            <pc:docMk/>
            <pc:sldMk cId="4195878721" sldId="307"/>
            <ac:cxnSpMk id="14" creationId="{59BA0767-28DE-C3EF-7150-8642DCC8B732}"/>
          </ac:cxnSpMkLst>
        </pc:cxnChg>
        <pc:cxnChg chg="del">
          <ac:chgData name="Thompson, Travis A." userId="dee92b3c-6a5c-4428-b91d-a27844b2ffd3" providerId="ADAL" clId="{00A0F93C-7984-4E16-BDB9-D869BAE79662}" dt="2026-08-27T14:23:19.620" v="28757" actId="478"/>
          <ac:cxnSpMkLst>
            <pc:docMk/>
            <pc:sldMk cId="4195878721" sldId="307"/>
            <ac:cxnSpMk id="15" creationId="{5D2CF3D5-C577-384F-C20F-282E201D82EF}"/>
          </ac:cxnSpMkLst>
        </pc:cxnChg>
        <pc:cxnChg chg="del">
          <ac:chgData name="Thompson, Travis A." userId="dee92b3c-6a5c-4428-b91d-a27844b2ffd3" providerId="ADAL" clId="{00A0F93C-7984-4E16-BDB9-D869BAE79662}" dt="2026-08-27T14:23:18.588" v="28756" actId="478"/>
          <ac:cxnSpMkLst>
            <pc:docMk/>
            <pc:sldMk cId="4195878721" sldId="307"/>
            <ac:cxnSpMk id="16" creationId="{9F2A16F1-D66F-C452-FBD9-E6AAA64EB608}"/>
          </ac:cxnSpMkLst>
        </pc:cxnChg>
        <pc:cxnChg chg="add mod">
          <ac:chgData name="Thompson, Travis A." userId="dee92b3c-6a5c-4428-b91d-a27844b2ffd3" providerId="ADAL" clId="{00A0F93C-7984-4E16-BDB9-D869BAE79662}" dt="2026-08-27T14:23:39.754" v="28760" actId="14100"/>
          <ac:cxnSpMkLst>
            <pc:docMk/>
            <pc:sldMk cId="4195878721" sldId="307"/>
            <ac:cxnSpMk id="21" creationId="{F19E0360-E56F-01CF-7E88-84DF03AD1FFD}"/>
          </ac:cxnSpMkLst>
        </pc:cxnChg>
        <pc:cxnChg chg="del mod">
          <ac:chgData name="Thompson, Travis A." userId="dee92b3c-6a5c-4428-b91d-a27844b2ffd3" providerId="ADAL" clId="{00A0F93C-7984-4E16-BDB9-D869BAE79662}" dt="2026-08-27T14:24:54.656" v="28817" actId="478"/>
          <ac:cxnSpMkLst>
            <pc:docMk/>
            <pc:sldMk cId="4195878721" sldId="307"/>
            <ac:cxnSpMk id="30" creationId="{250C1100-7099-DEBD-DC2A-302B7EE20A89}"/>
          </ac:cxnSpMkLst>
        </pc:cxnChg>
        <pc:cxnChg chg="del mod">
          <ac:chgData name="Thompson, Travis A." userId="dee92b3c-6a5c-4428-b91d-a27844b2ffd3" providerId="ADAL" clId="{00A0F93C-7984-4E16-BDB9-D869BAE79662}" dt="2026-08-27T14:21:44.994" v="28740" actId="478"/>
          <ac:cxnSpMkLst>
            <pc:docMk/>
            <pc:sldMk cId="4195878721" sldId="307"/>
            <ac:cxnSpMk id="31" creationId="{88E66EC6-ABA3-0E71-3742-D622728A6C3A}"/>
          </ac:cxnSpMkLst>
        </pc:cxnChg>
        <pc:cxnChg chg="del mod">
          <ac:chgData name="Thompson, Travis A." userId="dee92b3c-6a5c-4428-b91d-a27844b2ffd3" providerId="ADAL" clId="{00A0F93C-7984-4E16-BDB9-D869BAE79662}" dt="2026-08-27T14:18:11.802" v="28693" actId="478"/>
          <ac:cxnSpMkLst>
            <pc:docMk/>
            <pc:sldMk cId="4195878721" sldId="307"/>
            <ac:cxnSpMk id="32" creationId="{0AAE8B6E-39CC-62DF-A332-421A18F3E80E}"/>
          </ac:cxnSpMkLst>
        </pc:cxnChg>
        <pc:cxnChg chg="mod">
          <ac:chgData name="Thompson, Travis A." userId="dee92b3c-6a5c-4428-b91d-a27844b2ffd3" providerId="ADAL" clId="{00A0F93C-7984-4E16-BDB9-D869BAE79662}" dt="2026-08-27T14:32:49.837" v="28973" actId="14100"/>
          <ac:cxnSpMkLst>
            <pc:docMk/>
            <pc:sldMk cId="4195878721" sldId="307"/>
            <ac:cxnSpMk id="46" creationId="{9D915F09-45BE-1732-87F9-4481BEDB62C7}"/>
          </ac:cxnSpMkLst>
        </pc:cxnChg>
        <pc:cxnChg chg="mod">
          <ac:chgData name="Thompson, Travis A." userId="dee92b3c-6a5c-4428-b91d-a27844b2ffd3" providerId="ADAL" clId="{00A0F93C-7984-4E16-BDB9-D869BAE79662}" dt="2026-08-27T14:32:53.250" v="28974" actId="14100"/>
          <ac:cxnSpMkLst>
            <pc:docMk/>
            <pc:sldMk cId="4195878721" sldId="307"/>
            <ac:cxnSpMk id="47" creationId="{E784A353-421A-F99E-922B-AEC08E25DD3A}"/>
          </ac:cxnSpMkLst>
        </pc:cxnChg>
        <pc:cxnChg chg="del mod">
          <ac:chgData name="Thompson, Travis A." userId="dee92b3c-6a5c-4428-b91d-a27844b2ffd3" providerId="ADAL" clId="{00A0F93C-7984-4E16-BDB9-D869BAE79662}" dt="2026-08-27T14:22:15.062" v="28746" actId="478"/>
          <ac:cxnSpMkLst>
            <pc:docMk/>
            <pc:sldMk cId="4195878721" sldId="307"/>
            <ac:cxnSpMk id="48" creationId="{D1425BE5-2C9B-CA6E-43EA-BD335DAF24AF}"/>
          </ac:cxnSpMkLst>
        </pc:cxnChg>
        <pc:cxnChg chg="del">
          <ac:chgData name="Thompson, Travis A." userId="dee92b3c-6a5c-4428-b91d-a27844b2ffd3" providerId="ADAL" clId="{00A0F93C-7984-4E16-BDB9-D869BAE79662}" dt="2026-08-27T14:18:10.934" v="28692" actId="478"/>
          <ac:cxnSpMkLst>
            <pc:docMk/>
            <pc:sldMk cId="4195878721" sldId="307"/>
            <ac:cxnSpMk id="56" creationId="{8B2C478C-FBF2-C32C-1819-755C0BBC1E20}"/>
          </ac:cxnSpMkLst>
        </pc:cxnChg>
        <pc:cxnChg chg="del mod">
          <ac:chgData name="Thompson, Travis A." userId="dee92b3c-6a5c-4428-b91d-a27844b2ffd3" providerId="ADAL" clId="{00A0F93C-7984-4E16-BDB9-D869BAE79662}" dt="2026-08-27T14:18:10.181" v="28691" actId="478"/>
          <ac:cxnSpMkLst>
            <pc:docMk/>
            <pc:sldMk cId="4195878721" sldId="307"/>
            <ac:cxnSpMk id="57" creationId="{6EF7681C-8A3D-6AB4-2D43-80FF81FBFB69}"/>
          </ac:cxnSpMkLst>
        </pc:cxnChg>
        <pc:cxnChg chg="del mod">
          <ac:chgData name="Thompson, Travis A." userId="dee92b3c-6a5c-4428-b91d-a27844b2ffd3" providerId="ADAL" clId="{00A0F93C-7984-4E16-BDB9-D869BAE79662}" dt="2026-08-27T14:21:46.373" v="28741" actId="478"/>
          <ac:cxnSpMkLst>
            <pc:docMk/>
            <pc:sldMk cId="4195878721" sldId="307"/>
            <ac:cxnSpMk id="58" creationId="{2041E7A8-D3FA-D6E6-7E61-6F0FB6DE12A8}"/>
          </ac:cxnSpMkLst>
        </pc:cxnChg>
      </pc:sldChg>
      <pc:sldChg chg="delSp modSp add mod">
        <pc:chgData name="Thompson, Travis A." userId="dee92b3c-6a5c-4428-b91d-a27844b2ffd3" providerId="ADAL" clId="{00A0F93C-7984-4E16-BDB9-D869BAE79662}" dt="2026-08-27T14:40:17.391" v="29372" actId="20577"/>
        <pc:sldMkLst>
          <pc:docMk/>
          <pc:sldMk cId="2329406979" sldId="308"/>
        </pc:sldMkLst>
        <pc:spChg chg="mod">
          <ac:chgData name="Thompson, Travis A." userId="dee92b3c-6a5c-4428-b91d-a27844b2ffd3" providerId="ADAL" clId="{00A0F93C-7984-4E16-BDB9-D869BAE79662}" dt="2026-08-27T14:40:17.391" v="29372" actId="20577"/>
          <ac:spMkLst>
            <pc:docMk/>
            <pc:sldMk cId="2329406979" sldId="308"/>
            <ac:spMk id="4" creationId="{E989DCD9-38F4-2A67-C018-B8CDAA7D9A52}"/>
          </ac:spMkLst>
        </pc:spChg>
        <pc:spChg chg="mod">
          <ac:chgData name="Thompson, Travis A." userId="dee92b3c-6a5c-4428-b91d-a27844b2ffd3" providerId="ADAL" clId="{00A0F93C-7984-4E16-BDB9-D869BAE79662}" dt="2026-08-27T14:29:24.474" v="28884" actId="20577"/>
          <ac:spMkLst>
            <pc:docMk/>
            <pc:sldMk cId="2329406979" sldId="308"/>
            <ac:spMk id="6" creationId="{0012B12C-3C27-AB30-1A13-BFE7B272382A}"/>
          </ac:spMkLst>
        </pc:spChg>
        <pc:spChg chg="del">
          <ac:chgData name="Thompson, Travis A." userId="dee92b3c-6a5c-4428-b91d-a27844b2ffd3" providerId="ADAL" clId="{00A0F93C-7984-4E16-BDB9-D869BAE79662}" dt="2026-08-27T14:37:03.595" v="28988" actId="478"/>
          <ac:spMkLst>
            <pc:docMk/>
            <pc:sldMk cId="2329406979" sldId="308"/>
            <ac:spMk id="19" creationId="{2CD0ADFE-C2E9-39B6-5FAB-25E8201836AC}"/>
          </ac:spMkLst>
        </pc:spChg>
        <pc:picChg chg="del">
          <ac:chgData name="Thompson, Travis A." userId="dee92b3c-6a5c-4428-b91d-a27844b2ffd3" providerId="ADAL" clId="{00A0F93C-7984-4E16-BDB9-D869BAE79662}" dt="2026-08-27T14:29:26.546" v="28885" actId="478"/>
          <ac:picMkLst>
            <pc:docMk/>
            <pc:sldMk cId="2329406979" sldId="308"/>
            <ac:picMk id="3" creationId="{49009B47-8F78-A4F8-FD15-9DA83289C885}"/>
          </ac:picMkLst>
        </pc:picChg>
      </pc:sldChg>
      <pc:sldChg chg="addSp modSp add mod">
        <pc:chgData name="Thompson, Travis A." userId="dee92b3c-6a5c-4428-b91d-a27844b2ffd3" providerId="ADAL" clId="{00A0F93C-7984-4E16-BDB9-D869BAE79662}" dt="2026-08-27T14:55:04.639" v="29938" actId="14100"/>
        <pc:sldMkLst>
          <pc:docMk/>
          <pc:sldMk cId="4281175990" sldId="309"/>
        </pc:sldMkLst>
        <pc:spChg chg="mod">
          <ac:chgData name="Thompson, Travis A." userId="dee92b3c-6a5c-4428-b91d-a27844b2ffd3" providerId="ADAL" clId="{00A0F93C-7984-4E16-BDB9-D869BAE79662}" dt="2026-08-27T14:45:56.692" v="29761" actId="20577"/>
          <ac:spMkLst>
            <pc:docMk/>
            <pc:sldMk cId="4281175990" sldId="309"/>
            <ac:spMk id="4" creationId="{C4C2A268-3EAE-8331-3B60-387BE35DAE91}"/>
          </ac:spMkLst>
        </pc:spChg>
        <pc:spChg chg="mod">
          <ac:chgData name="Thompson, Travis A." userId="dee92b3c-6a5c-4428-b91d-a27844b2ffd3" providerId="ADAL" clId="{00A0F93C-7984-4E16-BDB9-D869BAE79662}" dt="2026-08-27T14:40:35.032" v="29382" actId="20577"/>
          <ac:spMkLst>
            <pc:docMk/>
            <pc:sldMk cId="4281175990" sldId="309"/>
            <ac:spMk id="6" creationId="{701A57F4-0FA7-AE15-C06F-E1C5510FFC31}"/>
          </ac:spMkLst>
        </pc:spChg>
        <pc:spChg chg="add mod">
          <ac:chgData name="Thompson, Travis A." userId="dee92b3c-6a5c-4428-b91d-a27844b2ffd3" providerId="ADAL" clId="{00A0F93C-7984-4E16-BDB9-D869BAE79662}" dt="2026-08-27T14:53:52.472" v="29924" actId="1037"/>
          <ac:spMkLst>
            <pc:docMk/>
            <pc:sldMk cId="4281175990" sldId="309"/>
            <ac:spMk id="9" creationId="{E61DFF36-94DF-243D-1D8A-FAD93C46E687}"/>
          </ac:spMkLst>
        </pc:spChg>
        <pc:spChg chg="add mod">
          <ac:chgData name="Thompson, Travis A." userId="dee92b3c-6a5c-4428-b91d-a27844b2ffd3" providerId="ADAL" clId="{00A0F93C-7984-4E16-BDB9-D869BAE79662}" dt="2026-08-27T14:53:43.673" v="29914" actId="1037"/>
          <ac:spMkLst>
            <pc:docMk/>
            <pc:sldMk cId="4281175990" sldId="309"/>
            <ac:spMk id="11" creationId="{8A04E69B-2C37-3A99-5A36-C27C5BDC4FD8}"/>
          </ac:spMkLst>
        </pc:spChg>
        <pc:spChg chg="add mod">
          <ac:chgData name="Thompson, Travis A." userId="dee92b3c-6a5c-4428-b91d-a27844b2ffd3" providerId="ADAL" clId="{00A0F93C-7984-4E16-BDB9-D869BAE79662}" dt="2026-08-27T14:53:46.996" v="29917" actId="1035"/>
          <ac:spMkLst>
            <pc:docMk/>
            <pc:sldMk cId="4281175990" sldId="309"/>
            <ac:spMk id="13" creationId="{49389E82-B266-58D7-799D-BDE07B2C8CF1}"/>
          </ac:spMkLst>
        </pc:spChg>
        <pc:spChg chg="add mod">
          <ac:chgData name="Thompson, Travis A." userId="dee92b3c-6a5c-4428-b91d-a27844b2ffd3" providerId="ADAL" clId="{00A0F93C-7984-4E16-BDB9-D869BAE79662}" dt="2026-08-27T14:54:41.294" v="29929" actId="208"/>
          <ac:spMkLst>
            <pc:docMk/>
            <pc:sldMk cId="4281175990" sldId="309"/>
            <ac:spMk id="14" creationId="{8F0194AC-7EDB-73C7-A2BC-4D585926D9D3}"/>
          </ac:spMkLst>
        </pc:spChg>
        <pc:spChg chg="add mod">
          <ac:chgData name="Thompson, Travis A." userId="dee92b3c-6a5c-4428-b91d-a27844b2ffd3" providerId="ADAL" clId="{00A0F93C-7984-4E16-BDB9-D869BAE79662}" dt="2026-08-27T14:54:56.013" v="29935" actId="14100"/>
          <ac:spMkLst>
            <pc:docMk/>
            <pc:sldMk cId="4281175990" sldId="309"/>
            <ac:spMk id="16" creationId="{DFC2DB76-06F1-5291-674E-22F144077E52}"/>
          </ac:spMkLst>
        </pc:spChg>
        <pc:spChg chg="add mod">
          <ac:chgData name="Thompson, Travis A." userId="dee92b3c-6a5c-4428-b91d-a27844b2ffd3" providerId="ADAL" clId="{00A0F93C-7984-4E16-BDB9-D869BAE79662}" dt="2026-08-27T14:55:04.639" v="29938" actId="14100"/>
          <ac:spMkLst>
            <pc:docMk/>
            <pc:sldMk cId="4281175990" sldId="309"/>
            <ac:spMk id="18" creationId="{CBAFB25A-55A2-4C6B-8515-9DF21505BBFF}"/>
          </ac:spMkLst>
        </pc:spChg>
        <pc:picChg chg="add mod">
          <ac:chgData name="Thompson, Travis A." userId="dee92b3c-6a5c-4428-b91d-a27844b2ffd3" providerId="ADAL" clId="{00A0F93C-7984-4E16-BDB9-D869BAE79662}" dt="2026-08-27T14:54:48.671" v="29932" actId="1076"/>
          <ac:picMkLst>
            <pc:docMk/>
            <pc:sldMk cId="4281175990" sldId="309"/>
            <ac:picMk id="3" creationId="{38470380-F041-85C1-6017-7DA65AD47389}"/>
          </ac:picMkLst>
        </pc:picChg>
        <pc:picChg chg="add mod">
          <ac:chgData name="Thompson, Travis A." userId="dee92b3c-6a5c-4428-b91d-a27844b2ffd3" providerId="ADAL" clId="{00A0F93C-7984-4E16-BDB9-D869BAE79662}" dt="2026-08-27T14:53:36.215" v="29903" actId="14100"/>
          <ac:picMkLst>
            <pc:docMk/>
            <pc:sldMk cId="4281175990" sldId="309"/>
            <ac:picMk id="7" creationId="{F5894F0D-0191-FCD2-8E17-8392BD753E7C}"/>
          </ac:picMkLst>
        </pc:picChg>
      </pc:sldChg>
      <pc:sldChg chg="modSp add mod modNotesTx">
        <pc:chgData name="Thompson, Travis A." userId="dee92b3c-6a5c-4428-b91d-a27844b2ffd3" providerId="ADAL" clId="{00A0F93C-7984-4E16-BDB9-D869BAE79662}" dt="2026-08-27T15:26:04.895" v="31395" actId="1035"/>
        <pc:sldMkLst>
          <pc:docMk/>
          <pc:sldMk cId="1720471570" sldId="310"/>
        </pc:sldMkLst>
        <pc:spChg chg="mod">
          <ac:chgData name="Thompson, Travis A." userId="dee92b3c-6a5c-4428-b91d-a27844b2ffd3" providerId="ADAL" clId="{00A0F93C-7984-4E16-BDB9-D869BAE79662}" dt="2026-08-27T15:26:04.895" v="31395" actId="1035"/>
          <ac:spMkLst>
            <pc:docMk/>
            <pc:sldMk cId="1720471570" sldId="310"/>
            <ac:spMk id="4" creationId="{668C2FB4-AA67-8161-AE76-DC4BD03145D8}"/>
          </ac:spMkLst>
        </pc:spChg>
        <pc:spChg chg="mod">
          <ac:chgData name="Thompson, Travis A." userId="dee92b3c-6a5c-4428-b91d-a27844b2ffd3" providerId="ADAL" clId="{00A0F93C-7984-4E16-BDB9-D869BAE79662}" dt="2026-08-27T15:16:04.673" v="30241" actId="20577"/>
          <ac:spMkLst>
            <pc:docMk/>
            <pc:sldMk cId="1720471570" sldId="310"/>
            <ac:spMk id="6" creationId="{05E2C3DC-4E76-F905-AD83-218638F0D418}"/>
          </ac:spMkLst>
        </pc:spChg>
      </pc:sldChg>
      <pc:sldChg chg="modSp add mod modNotesTx">
        <pc:chgData name="Thompson, Travis A." userId="dee92b3c-6a5c-4428-b91d-a27844b2ffd3" providerId="ADAL" clId="{00A0F93C-7984-4E16-BDB9-D869BAE79662}" dt="2026-08-27T15:26:12.827" v="31401" actId="1037"/>
        <pc:sldMkLst>
          <pc:docMk/>
          <pc:sldMk cId="3600591289" sldId="311"/>
        </pc:sldMkLst>
        <pc:spChg chg="mod">
          <ac:chgData name="Thompson, Travis A." userId="dee92b3c-6a5c-4428-b91d-a27844b2ffd3" providerId="ADAL" clId="{00A0F93C-7984-4E16-BDB9-D869BAE79662}" dt="2026-08-27T15:26:12.827" v="31401" actId="1037"/>
          <ac:spMkLst>
            <pc:docMk/>
            <pc:sldMk cId="3600591289" sldId="311"/>
            <ac:spMk id="4" creationId="{A5BF8880-0E82-CA11-9B3F-A027E67E0D5F}"/>
          </ac:spMkLst>
        </pc:spChg>
        <pc:spChg chg="mod">
          <ac:chgData name="Thompson, Travis A." userId="dee92b3c-6a5c-4428-b91d-a27844b2ffd3" providerId="ADAL" clId="{00A0F93C-7984-4E16-BDB9-D869BAE79662}" dt="2026-08-27T15:23:10.721" v="31031" actId="20577"/>
          <ac:spMkLst>
            <pc:docMk/>
            <pc:sldMk cId="3600591289" sldId="311"/>
            <ac:spMk id="6" creationId="{166E4273-41F4-E5CD-7D3C-B6D9B4EEE7CE}"/>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A95021DA-EBAA-46B7-99A8-78918F65864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US"/>
        </a:p>
      </dgm:t>
    </dgm:pt>
    <dgm:pt modelId="{1777642E-8F0E-40A0-87F6-1A7C2C3D9E65}">
      <dgm:prSet phldrT="[Text]" phldr="0" custT="1"/>
      <dgm:spPr/>
      <dgm:t>
        <a:bodyPr/>
        <a:lstStyle/>
        <a:p>
          <a:r>
            <a:rPr lang="en-US" sz="6600" dirty="0"/>
            <a:t>Is NOT Prescriptive</a:t>
          </a:r>
        </a:p>
      </dgm:t>
    </dgm:pt>
    <dgm:pt modelId="{5B933CBD-DD99-45DB-B735-BF368E920E4C}" type="parTrans" cxnId="{1F26BBF7-A6A9-4041-BF4D-3CA073822998}">
      <dgm:prSet/>
      <dgm:spPr/>
      <dgm:t>
        <a:bodyPr/>
        <a:lstStyle/>
        <a:p>
          <a:endParaRPr lang="en-US"/>
        </a:p>
      </dgm:t>
    </dgm:pt>
    <dgm:pt modelId="{60C0B458-66B0-4784-B5E6-97710E89C1DB}" type="sibTrans" cxnId="{1F26BBF7-A6A9-4041-BF4D-3CA073822998}">
      <dgm:prSet/>
      <dgm:spPr/>
      <dgm:t>
        <a:bodyPr/>
        <a:lstStyle/>
        <a:p>
          <a:endParaRPr lang="en-US"/>
        </a:p>
      </dgm:t>
    </dgm:pt>
    <dgm:pt modelId="{97FEED63-24AB-4A1A-91ED-C2A3546B2F99}">
      <dgm:prSet phldrT="[Text]" phldr="0" custT="1"/>
      <dgm:spPr>
        <a:solidFill>
          <a:schemeClr val="tx2">
            <a:lumMod val="20000"/>
            <a:lumOff val="80000"/>
            <a:alpha val="90000"/>
          </a:schemeClr>
        </a:solidFill>
      </dgm:spPr>
      <dgm:t>
        <a:bodyPr/>
        <a:lstStyle/>
        <a:p>
          <a:r>
            <a:rPr lang="en-US" sz="4000" dirty="0"/>
            <a:t>More than looking up values from tables</a:t>
          </a:r>
        </a:p>
      </dgm:t>
    </dgm:pt>
    <dgm:pt modelId="{C176F88F-AA32-47F1-BF0A-D55A87EE3289}" type="parTrans" cxnId="{7614151A-0082-42F7-A6B9-83D650FB4B09}">
      <dgm:prSet/>
      <dgm:spPr/>
      <dgm:t>
        <a:bodyPr/>
        <a:lstStyle/>
        <a:p>
          <a:endParaRPr lang="en-US"/>
        </a:p>
      </dgm:t>
    </dgm:pt>
    <dgm:pt modelId="{0791B852-AB0E-404E-A6F0-D245B255C65A}" type="sibTrans" cxnId="{7614151A-0082-42F7-A6B9-83D650FB4B09}">
      <dgm:prSet/>
      <dgm:spPr/>
      <dgm:t>
        <a:bodyPr/>
        <a:lstStyle/>
        <a:p>
          <a:endParaRPr lang="en-US"/>
        </a:p>
      </dgm:t>
    </dgm:pt>
    <dgm:pt modelId="{093ABD05-C335-44BF-B0AD-78223A228E3E}">
      <dgm:prSet phldrT="[Text]" phldr="0" custT="1"/>
      <dgm:spPr/>
      <dgm:t>
        <a:bodyPr/>
        <a:lstStyle/>
        <a:p>
          <a:r>
            <a:rPr lang="en-US" sz="6600" dirty="0"/>
            <a:t>IS Flexible</a:t>
          </a:r>
        </a:p>
      </dgm:t>
    </dgm:pt>
    <dgm:pt modelId="{5237BFC7-CABB-4B09-94E1-FA68095029A9}" type="parTrans" cxnId="{042AF8F4-DD00-4E6E-B6C4-0448037F5B0C}">
      <dgm:prSet/>
      <dgm:spPr/>
      <dgm:t>
        <a:bodyPr/>
        <a:lstStyle/>
        <a:p>
          <a:endParaRPr lang="en-US"/>
        </a:p>
      </dgm:t>
    </dgm:pt>
    <dgm:pt modelId="{106BE390-9CBC-40AA-B064-DCC8E3FC7349}" type="sibTrans" cxnId="{042AF8F4-DD00-4E6E-B6C4-0448037F5B0C}">
      <dgm:prSet/>
      <dgm:spPr/>
      <dgm:t>
        <a:bodyPr/>
        <a:lstStyle/>
        <a:p>
          <a:endParaRPr lang="en-US"/>
        </a:p>
      </dgm:t>
    </dgm:pt>
    <dgm:pt modelId="{67D3CF3E-0AFE-42CC-B41F-9D6EE20BED97}">
      <dgm:prSet phldrT="[Text]" phldr="0"/>
      <dgm:spPr>
        <a:solidFill>
          <a:schemeClr val="tx2">
            <a:lumMod val="20000"/>
            <a:lumOff val="80000"/>
            <a:alpha val="90000"/>
          </a:schemeClr>
        </a:solidFill>
      </dgm:spPr>
      <dgm:t>
        <a:bodyPr/>
        <a:lstStyle/>
        <a:p>
          <a:r>
            <a:rPr lang="en-US" dirty="0"/>
            <a:t>Varying site conditions</a:t>
          </a:r>
        </a:p>
      </dgm:t>
    </dgm:pt>
    <dgm:pt modelId="{56F67EAF-BCEB-4855-B9E7-34F0C686312A}" type="parTrans" cxnId="{7A2A8B21-6711-4FC6-8D82-7CA1461C1D90}">
      <dgm:prSet/>
      <dgm:spPr/>
      <dgm:t>
        <a:bodyPr/>
        <a:lstStyle/>
        <a:p>
          <a:endParaRPr lang="en-US"/>
        </a:p>
      </dgm:t>
    </dgm:pt>
    <dgm:pt modelId="{FF139F4E-4FF4-4CBC-8D09-14F1E7163803}" type="sibTrans" cxnId="{7A2A8B21-6711-4FC6-8D82-7CA1461C1D90}">
      <dgm:prSet/>
      <dgm:spPr/>
      <dgm:t>
        <a:bodyPr/>
        <a:lstStyle/>
        <a:p>
          <a:endParaRPr lang="en-US"/>
        </a:p>
      </dgm:t>
    </dgm:pt>
    <dgm:pt modelId="{174B03EE-09A9-4E13-8DCF-1B983099AFF8}">
      <dgm:prSet phldrT="[Text]" phldr="0"/>
      <dgm:spPr>
        <a:solidFill>
          <a:schemeClr val="tx2">
            <a:lumMod val="20000"/>
            <a:lumOff val="80000"/>
            <a:alpha val="90000"/>
          </a:schemeClr>
        </a:solidFill>
      </dgm:spPr>
      <dgm:t>
        <a:bodyPr/>
        <a:lstStyle/>
        <a:p>
          <a:r>
            <a:rPr lang="en-US" dirty="0"/>
            <a:t>Multiple context classifications</a:t>
          </a:r>
        </a:p>
      </dgm:t>
    </dgm:pt>
    <dgm:pt modelId="{F4AE6A88-73CB-44C7-A87B-1EB114471A7E}" type="parTrans" cxnId="{36679F21-B292-422A-9A02-44930A4A6692}">
      <dgm:prSet/>
      <dgm:spPr/>
      <dgm:t>
        <a:bodyPr/>
        <a:lstStyle/>
        <a:p>
          <a:endParaRPr lang="en-US"/>
        </a:p>
      </dgm:t>
    </dgm:pt>
    <dgm:pt modelId="{73F615C5-126E-4E5E-8D50-527356A7A149}" type="sibTrans" cxnId="{36679F21-B292-422A-9A02-44930A4A6692}">
      <dgm:prSet/>
      <dgm:spPr/>
      <dgm:t>
        <a:bodyPr/>
        <a:lstStyle/>
        <a:p>
          <a:endParaRPr lang="en-US"/>
        </a:p>
      </dgm:t>
    </dgm:pt>
    <dgm:pt modelId="{31E5A2E1-C5A2-4AD6-A9E4-74744476FF8A}" type="pres">
      <dgm:prSet presAssocID="{A95021DA-EBAA-46B7-99A8-78918F65864C}" presName="diagram" presStyleCnt="0">
        <dgm:presLayoutVars>
          <dgm:chPref val="1"/>
          <dgm:dir/>
          <dgm:animOne val="branch"/>
          <dgm:animLvl val="lvl"/>
          <dgm:resizeHandles/>
        </dgm:presLayoutVars>
      </dgm:prSet>
      <dgm:spPr/>
    </dgm:pt>
    <dgm:pt modelId="{1A4811EE-255F-46D6-93C2-CA4E502D82BA}" type="pres">
      <dgm:prSet presAssocID="{1777642E-8F0E-40A0-87F6-1A7C2C3D9E65}" presName="root" presStyleCnt="0"/>
      <dgm:spPr/>
    </dgm:pt>
    <dgm:pt modelId="{5692D6D0-2791-405A-A315-0EBC7E7314F4}" type="pres">
      <dgm:prSet presAssocID="{1777642E-8F0E-40A0-87F6-1A7C2C3D9E65}" presName="rootComposite" presStyleCnt="0"/>
      <dgm:spPr/>
    </dgm:pt>
    <dgm:pt modelId="{D7EE0C73-73CA-49E7-8DC5-7455D659E6D7}" type="pres">
      <dgm:prSet presAssocID="{1777642E-8F0E-40A0-87F6-1A7C2C3D9E65}" presName="rootText" presStyleLbl="node1" presStyleIdx="0" presStyleCnt="2"/>
      <dgm:spPr/>
    </dgm:pt>
    <dgm:pt modelId="{00EFD161-B948-4EF9-8DD0-826E18ABDB0C}" type="pres">
      <dgm:prSet presAssocID="{1777642E-8F0E-40A0-87F6-1A7C2C3D9E65}" presName="rootConnector" presStyleLbl="node1" presStyleIdx="0" presStyleCnt="2"/>
      <dgm:spPr/>
    </dgm:pt>
    <dgm:pt modelId="{0C26E922-4DB4-42E7-9EAB-E7EE167628A7}" type="pres">
      <dgm:prSet presAssocID="{1777642E-8F0E-40A0-87F6-1A7C2C3D9E65}" presName="childShape" presStyleCnt="0"/>
      <dgm:spPr/>
    </dgm:pt>
    <dgm:pt modelId="{DC3F01AA-4095-4FF9-8AED-EC4D3C69DE40}" type="pres">
      <dgm:prSet presAssocID="{C176F88F-AA32-47F1-BF0A-D55A87EE3289}" presName="Name13" presStyleLbl="parChTrans1D2" presStyleIdx="0" presStyleCnt="3"/>
      <dgm:spPr/>
    </dgm:pt>
    <dgm:pt modelId="{3F120BE6-36EA-4BF7-99E0-44F09904BB7A}" type="pres">
      <dgm:prSet presAssocID="{97FEED63-24AB-4A1A-91ED-C2A3546B2F99}" presName="childText" presStyleLbl="bgAcc1" presStyleIdx="0" presStyleCnt="3">
        <dgm:presLayoutVars>
          <dgm:bulletEnabled val="1"/>
        </dgm:presLayoutVars>
      </dgm:prSet>
      <dgm:spPr/>
    </dgm:pt>
    <dgm:pt modelId="{860BB4E4-3BF0-41E6-8AE9-3124DBD0E13E}" type="pres">
      <dgm:prSet presAssocID="{093ABD05-C335-44BF-B0AD-78223A228E3E}" presName="root" presStyleCnt="0"/>
      <dgm:spPr/>
    </dgm:pt>
    <dgm:pt modelId="{2E47D88D-70FC-44CA-BC2B-F2696AF29F3D}" type="pres">
      <dgm:prSet presAssocID="{093ABD05-C335-44BF-B0AD-78223A228E3E}" presName="rootComposite" presStyleCnt="0"/>
      <dgm:spPr/>
    </dgm:pt>
    <dgm:pt modelId="{73184C41-A80B-4349-95D3-AA9E93D6135A}" type="pres">
      <dgm:prSet presAssocID="{093ABD05-C335-44BF-B0AD-78223A228E3E}" presName="rootText" presStyleLbl="node1" presStyleIdx="1" presStyleCnt="2"/>
      <dgm:spPr/>
    </dgm:pt>
    <dgm:pt modelId="{FF537451-EC8A-4791-95A7-FCD60961DC34}" type="pres">
      <dgm:prSet presAssocID="{093ABD05-C335-44BF-B0AD-78223A228E3E}" presName="rootConnector" presStyleLbl="node1" presStyleIdx="1" presStyleCnt="2"/>
      <dgm:spPr/>
    </dgm:pt>
    <dgm:pt modelId="{9EBC2D48-4699-488E-AA62-4387020D351B}" type="pres">
      <dgm:prSet presAssocID="{093ABD05-C335-44BF-B0AD-78223A228E3E}" presName="childShape" presStyleCnt="0"/>
      <dgm:spPr/>
    </dgm:pt>
    <dgm:pt modelId="{AEDBCC4F-5927-4DFE-A1DE-F2D570742E7F}" type="pres">
      <dgm:prSet presAssocID="{56F67EAF-BCEB-4855-B9E7-34F0C686312A}" presName="Name13" presStyleLbl="parChTrans1D2" presStyleIdx="1" presStyleCnt="3"/>
      <dgm:spPr/>
    </dgm:pt>
    <dgm:pt modelId="{597725D6-D1BF-4963-BF19-D01CAA6D47E4}" type="pres">
      <dgm:prSet presAssocID="{67D3CF3E-0AFE-42CC-B41F-9D6EE20BED97}" presName="childText" presStyleLbl="bgAcc1" presStyleIdx="1" presStyleCnt="3">
        <dgm:presLayoutVars>
          <dgm:bulletEnabled val="1"/>
        </dgm:presLayoutVars>
      </dgm:prSet>
      <dgm:spPr/>
    </dgm:pt>
    <dgm:pt modelId="{8B59BA11-E012-4852-8473-AE24327F6306}" type="pres">
      <dgm:prSet presAssocID="{F4AE6A88-73CB-44C7-A87B-1EB114471A7E}" presName="Name13" presStyleLbl="parChTrans1D2" presStyleIdx="2" presStyleCnt="3"/>
      <dgm:spPr/>
    </dgm:pt>
    <dgm:pt modelId="{723718B8-5AD1-4452-97FC-0F33438B9A3D}" type="pres">
      <dgm:prSet presAssocID="{174B03EE-09A9-4E13-8DCF-1B983099AFF8}" presName="childText" presStyleLbl="bgAcc1" presStyleIdx="2" presStyleCnt="3">
        <dgm:presLayoutVars>
          <dgm:bulletEnabled val="1"/>
        </dgm:presLayoutVars>
      </dgm:prSet>
      <dgm:spPr/>
    </dgm:pt>
  </dgm:ptLst>
  <dgm:cxnLst>
    <dgm:cxn modelId="{7614151A-0082-42F7-A6B9-83D650FB4B09}" srcId="{1777642E-8F0E-40A0-87F6-1A7C2C3D9E65}" destId="{97FEED63-24AB-4A1A-91ED-C2A3546B2F99}" srcOrd="0" destOrd="0" parTransId="{C176F88F-AA32-47F1-BF0A-D55A87EE3289}" sibTransId="{0791B852-AB0E-404E-A6F0-D245B255C65A}"/>
    <dgm:cxn modelId="{7A2A8B21-6711-4FC6-8D82-7CA1461C1D90}" srcId="{093ABD05-C335-44BF-B0AD-78223A228E3E}" destId="{67D3CF3E-0AFE-42CC-B41F-9D6EE20BED97}" srcOrd="0" destOrd="0" parTransId="{56F67EAF-BCEB-4855-B9E7-34F0C686312A}" sibTransId="{FF139F4E-4FF4-4CBC-8D09-14F1E7163803}"/>
    <dgm:cxn modelId="{36679F21-B292-422A-9A02-44930A4A6692}" srcId="{093ABD05-C335-44BF-B0AD-78223A228E3E}" destId="{174B03EE-09A9-4E13-8DCF-1B983099AFF8}" srcOrd="1" destOrd="0" parTransId="{F4AE6A88-73CB-44C7-A87B-1EB114471A7E}" sibTransId="{73F615C5-126E-4E5E-8D50-527356A7A149}"/>
    <dgm:cxn modelId="{B57C8325-9723-4727-854C-5A87927DC134}" type="presOf" srcId="{A95021DA-EBAA-46B7-99A8-78918F65864C}" destId="{31E5A2E1-C5A2-4AD6-A9E4-74744476FF8A}" srcOrd="0" destOrd="0" presId="urn:microsoft.com/office/officeart/2005/8/layout/hierarchy3"/>
    <dgm:cxn modelId="{7C35C038-D9A3-496A-A2E9-60D5DA162DE8}" type="presOf" srcId="{174B03EE-09A9-4E13-8DCF-1B983099AFF8}" destId="{723718B8-5AD1-4452-97FC-0F33438B9A3D}" srcOrd="0" destOrd="0" presId="urn:microsoft.com/office/officeart/2005/8/layout/hierarchy3"/>
    <dgm:cxn modelId="{78DEF065-2E02-41CF-B02F-DCE1F5DB5532}" type="presOf" srcId="{56F67EAF-BCEB-4855-B9E7-34F0C686312A}" destId="{AEDBCC4F-5927-4DFE-A1DE-F2D570742E7F}" srcOrd="0" destOrd="0" presId="urn:microsoft.com/office/officeart/2005/8/layout/hierarchy3"/>
    <dgm:cxn modelId="{C88DC26D-713C-44D6-BDE7-85E7A002EE27}" type="presOf" srcId="{67D3CF3E-0AFE-42CC-B41F-9D6EE20BED97}" destId="{597725D6-D1BF-4963-BF19-D01CAA6D47E4}" srcOrd="0" destOrd="0" presId="urn:microsoft.com/office/officeart/2005/8/layout/hierarchy3"/>
    <dgm:cxn modelId="{DFEE7155-603C-4A86-AE78-8FB66E8089E3}" type="presOf" srcId="{1777642E-8F0E-40A0-87F6-1A7C2C3D9E65}" destId="{00EFD161-B948-4EF9-8DD0-826E18ABDB0C}" srcOrd="1" destOrd="0" presId="urn:microsoft.com/office/officeart/2005/8/layout/hierarchy3"/>
    <dgm:cxn modelId="{875BE37A-778A-4706-80FE-CB92A250E189}" type="presOf" srcId="{1777642E-8F0E-40A0-87F6-1A7C2C3D9E65}" destId="{D7EE0C73-73CA-49E7-8DC5-7455D659E6D7}" srcOrd="0" destOrd="0" presId="urn:microsoft.com/office/officeart/2005/8/layout/hierarchy3"/>
    <dgm:cxn modelId="{EC861E80-3DB2-4130-9E85-E66689495F00}" type="presOf" srcId="{97FEED63-24AB-4A1A-91ED-C2A3546B2F99}" destId="{3F120BE6-36EA-4BF7-99E0-44F09904BB7A}" srcOrd="0" destOrd="0" presId="urn:microsoft.com/office/officeart/2005/8/layout/hierarchy3"/>
    <dgm:cxn modelId="{D9FA199F-5A02-4887-92C8-54372A54E83C}" type="presOf" srcId="{093ABD05-C335-44BF-B0AD-78223A228E3E}" destId="{73184C41-A80B-4349-95D3-AA9E93D6135A}" srcOrd="0" destOrd="0" presId="urn:microsoft.com/office/officeart/2005/8/layout/hierarchy3"/>
    <dgm:cxn modelId="{EE1004E8-0946-4EDC-9E0B-E37A696B3001}" type="presOf" srcId="{C176F88F-AA32-47F1-BF0A-D55A87EE3289}" destId="{DC3F01AA-4095-4FF9-8AED-EC4D3C69DE40}" srcOrd="0" destOrd="0" presId="urn:microsoft.com/office/officeart/2005/8/layout/hierarchy3"/>
    <dgm:cxn modelId="{C6D37AEF-776A-461F-8C84-F087EED546E5}" type="presOf" srcId="{F4AE6A88-73CB-44C7-A87B-1EB114471A7E}" destId="{8B59BA11-E012-4852-8473-AE24327F6306}" srcOrd="0" destOrd="0" presId="urn:microsoft.com/office/officeart/2005/8/layout/hierarchy3"/>
    <dgm:cxn modelId="{58BFBAF0-64B9-4DB6-BB32-C5BD044F108F}" type="presOf" srcId="{093ABD05-C335-44BF-B0AD-78223A228E3E}" destId="{FF537451-EC8A-4791-95A7-FCD60961DC34}" srcOrd="1" destOrd="0" presId="urn:microsoft.com/office/officeart/2005/8/layout/hierarchy3"/>
    <dgm:cxn modelId="{042AF8F4-DD00-4E6E-B6C4-0448037F5B0C}" srcId="{A95021DA-EBAA-46B7-99A8-78918F65864C}" destId="{093ABD05-C335-44BF-B0AD-78223A228E3E}" srcOrd="1" destOrd="0" parTransId="{5237BFC7-CABB-4B09-94E1-FA68095029A9}" sibTransId="{106BE390-9CBC-40AA-B064-DCC8E3FC7349}"/>
    <dgm:cxn modelId="{1F26BBF7-A6A9-4041-BF4D-3CA073822998}" srcId="{A95021DA-EBAA-46B7-99A8-78918F65864C}" destId="{1777642E-8F0E-40A0-87F6-1A7C2C3D9E65}" srcOrd="0" destOrd="0" parTransId="{5B933CBD-DD99-45DB-B735-BF368E920E4C}" sibTransId="{60C0B458-66B0-4784-B5E6-97710E89C1DB}"/>
    <dgm:cxn modelId="{64B84609-FB8B-42B1-8292-DA32E5D149AF}" type="presParOf" srcId="{31E5A2E1-C5A2-4AD6-A9E4-74744476FF8A}" destId="{1A4811EE-255F-46D6-93C2-CA4E502D82BA}" srcOrd="0" destOrd="0" presId="urn:microsoft.com/office/officeart/2005/8/layout/hierarchy3"/>
    <dgm:cxn modelId="{3C0CDC36-4EE8-4A4A-857B-A659E110F29B}" type="presParOf" srcId="{1A4811EE-255F-46D6-93C2-CA4E502D82BA}" destId="{5692D6D0-2791-405A-A315-0EBC7E7314F4}" srcOrd="0" destOrd="0" presId="urn:microsoft.com/office/officeart/2005/8/layout/hierarchy3"/>
    <dgm:cxn modelId="{94FD2821-B19C-4F3B-AFE3-C7D44D7F7A0D}" type="presParOf" srcId="{5692D6D0-2791-405A-A315-0EBC7E7314F4}" destId="{D7EE0C73-73CA-49E7-8DC5-7455D659E6D7}" srcOrd="0" destOrd="0" presId="urn:microsoft.com/office/officeart/2005/8/layout/hierarchy3"/>
    <dgm:cxn modelId="{7C7D53B1-606B-40FF-81E8-18A4893F6EF3}" type="presParOf" srcId="{5692D6D0-2791-405A-A315-0EBC7E7314F4}" destId="{00EFD161-B948-4EF9-8DD0-826E18ABDB0C}" srcOrd="1" destOrd="0" presId="urn:microsoft.com/office/officeart/2005/8/layout/hierarchy3"/>
    <dgm:cxn modelId="{F16ABCEC-0F63-4EAD-840E-C8713107EB9C}" type="presParOf" srcId="{1A4811EE-255F-46D6-93C2-CA4E502D82BA}" destId="{0C26E922-4DB4-42E7-9EAB-E7EE167628A7}" srcOrd="1" destOrd="0" presId="urn:microsoft.com/office/officeart/2005/8/layout/hierarchy3"/>
    <dgm:cxn modelId="{1F8533E3-DCE4-44A1-8CB2-EEEF4969BD25}" type="presParOf" srcId="{0C26E922-4DB4-42E7-9EAB-E7EE167628A7}" destId="{DC3F01AA-4095-4FF9-8AED-EC4D3C69DE40}" srcOrd="0" destOrd="0" presId="urn:microsoft.com/office/officeart/2005/8/layout/hierarchy3"/>
    <dgm:cxn modelId="{5B6C2AB5-69B1-4788-AFAC-B32453DD19AA}" type="presParOf" srcId="{0C26E922-4DB4-42E7-9EAB-E7EE167628A7}" destId="{3F120BE6-36EA-4BF7-99E0-44F09904BB7A}" srcOrd="1" destOrd="0" presId="urn:microsoft.com/office/officeart/2005/8/layout/hierarchy3"/>
    <dgm:cxn modelId="{59EBA279-6EB7-43D3-93D4-4B13529A1C04}" type="presParOf" srcId="{31E5A2E1-C5A2-4AD6-A9E4-74744476FF8A}" destId="{860BB4E4-3BF0-41E6-8AE9-3124DBD0E13E}" srcOrd="1" destOrd="0" presId="urn:microsoft.com/office/officeart/2005/8/layout/hierarchy3"/>
    <dgm:cxn modelId="{BF8313FE-EBA2-44A0-80E3-390F1E97D604}" type="presParOf" srcId="{860BB4E4-3BF0-41E6-8AE9-3124DBD0E13E}" destId="{2E47D88D-70FC-44CA-BC2B-F2696AF29F3D}" srcOrd="0" destOrd="0" presId="urn:microsoft.com/office/officeart/2005/8/layout/hierarchy3"/>
    <dgm:cxn modelId="{ACB1A050-D560-4DAB-8720-274BAC8EC6C0}" type="presParOf" srcId="{2E47D88D-70FC-44CA-BC2B-F2696AF29F3D}" destId="{73184C41-A80B-4349-95D3-AA9E93D6135A}" srcOrd="0" destOrd="0" presId="urn:microsoft.com/office/officeart/2005/8/layout/hierarchy3"/>
    <dgm:cxn modelId="{A6B76D45-8AF9-4792-AF65-223524629D70}" type="presParOf" srcId="{2E47D88D-70FC-44CA-BC2B-F2696AF29F3D}" destId="{FF537451-EC8A-4791-95A7-FCD60961DC34}" srcOrd="1" destOrd="0" presId="urn:microsoft.com/office/officeart/2005/8/layout/hierarchy3"/>
    <dgm:cxn modelId="{92A67776-A259-4E94-B34B-24A7831D913F}" type="presParOf" srcId="{860BB4E4-3BF0-41E6-8AE9-3124DBD0E13E}" destId="{9EBC2D48-4699-488E-AA62-4387020D351B}" srcOrd="1" destOrd="0" presId="urn:microsoft.com/office/officeart/2005/8/layout/hierarchy3"/>
    <dgm:cxn modelId="{8F76E2B3-055F-421F-80A1-48F432F111B8}" type="presParOf" srcId="{9EBC2D48-4699-488E-AA62-4387020D351B}" destId="{AEDBCC4F-5927-4DFE-A1DE-F2D570742E7F}" srcOrd="0" destOrd="0" presId="urn:microsoft.com/office/officeart/2005/8/layout/hierarchy3"/>
    <dgm:cxn modelId="{374C66DE-14FE-432B-8A3A-032BA7AC9902}" type="presParOf" srcId="{9EBC2D48-4699-488E-AA62-4387020D351B}" destId="{597725D6-D1BF-4963-BF19-D01CAA6D47E4}" srcOrd="1" destOrd="0" presId="urn:microsoft.com/office/officeart/2005/8/layout/hierarchy3"/>
    <dgm:cxn modelId="{301E788B-9B65-4F0F-A1D9-3DE47B8C893A}" type="presParOf" srcId="{9EBC2D48-4699-488E-AA62-4387020D351B}" destId="{8B59BA11-E012-4852-8473-AE24327F6306}" srcOrd="2" destOrd="0" presId="urn:microsoft.com/office/officeart/2005/8/layout/hierarchy3"/>
    <dgm:cxn modelId="{FBAE4830-568B-4FBD-A118-385AE3CA2A89}" type="presParOf" srcId="{9EBC2D48-4699-488E-AA62-4387020D351B}" destId="{723718B8-5AD1-4452-97FC-0F33438B9A3D}" srcOrd="3" destOrd="0" presId="urn:microsoft.com/office/officeart/2005/8/layout/hierarchy3"/>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BBD7248-62E4-4B88-ADA1-2E7C22A8CBD7}" type="doc">
      <dgm:prSet loTypeId="urn:microsoft.com/office/officeart/2005/8/layout/equation1" loCatId="process" qsTypeId="urn:microsoft.com/office/officeart/2005/8/quickstyle/simple1" qsCatId="simple" csTypeId="urn:microsoft.com/office/officeart/2005/8/colors/accent1_2" csCatId="accent1" phldr="1"/>
      <dgm:spPr/>
      <dgm:t>
        <a:bodyPr/>
        <a:lstStyle/>
        <a:p>
          <a:endParaRPr lang="en-US"/>
        </a:p>
      </dgm:t>
    </dgm:pt>
    <dgm:pt modelId="{FD06F8C4-A02C-41CA-91DF-A85C38D3F4A4}">
      <dgm:prSet phldrT="[Text]" phldr="0"/>
      <dgm:spPr/>
      <dgm:t>
        <a:bodyPr/>
        <a:lstStyle/>
        <a:p>
          <a:r>
            <a:rPr lang="en-US" dirty="0"/>
            <a:t>KYTC ICE Guidance</a:t>
          </a:r>
        </a:p>
      </dgm:t>
    </dgm:pt>
    <dgm:pt modelId="{676F2DAD-17EC-4179-B470-76CDA1B4C3BA}" type="parTrans" cxnId="{027A2B21-91E4-46E5-8B26-575FC75963CE}">
      <dgm:prSet/>
      <dgm:spPr/>
      <dgm:t>
        <a:bodyPr/>
        <a:lstStyle/>
        <a:p>
          <a:endParaRPr lang="en-US"/>
        </a:p>
      </dgm:t>
    </dgm:pt>
    <dgm:pt modelId="{46572145-E104-491A-A677-62BF181DF9A8}" type="sibTrans" cxnId="{027A2B21-91E4-46E5-8B26-575FC75963CE}">
      <dgm:prSet/>
      <dgm:spPr/>
      <dgm:t>
        <a:bodyPr/>
        <a:lstStyle/>
        <a:p>
          <a:endParaRPr lang="en-US" dirty="0"/>
        </a:p>
      </dgm:t>
    </dgm:pt>
    <dgm:pt modelId="{E81CE421-D9DB-49BD-800B-C6AD7AB2741A}">
      <dgm:prSet phldrT="[Text]" phldr="0"/>
      <dgm:spPr/>
      <dgm:t>
        <a:bodyPr/>
        <a:lstStyle/>
        <a:p>
          <a:r>
            <a:rPr lang="en-US" dirty="0"/>
            <a:t>KYTC RCUT Design Guidance</a:t>
          </a:r>
        </a:p>
      </dgm:t>
    </dgm:pt>
    <dgm:pt modelId="{91740A54-52FB-4186-A214-F5CCFE9208DF}" type="parTrans" cxnId="{ABDA3D09-C67C-42CA-B133-B06382B17374}">
      <dgm:prSet/>
      <dgm:spPr/>
      <dgm:t>
        <a:bodyPr/>
        <a:lstStyle/>
        <a:p>
          <a:endParaRPr lang="en-US"/>
        </a:p>
      </dgm:t>
    </dgm:pt>
    <dgm:pt modelId="{7213C78A-D7DC-43B2-B2F8-7CE6A62EB066}" type="sibTrans" cxnId="{ABDA3D09-C67C-42CA-B133-B06382B17374}">
      <dgm:prSet/>
      <dgm:spPr/>
      <dgm:t>
        <a:bodyPr/>
        <a:lstStyle/>
        <a:p>
          <a:endParaRPr lang="en-US" dirty="0"/>
        </a:p>
      </dgm:t>
    </dgm:pt>
    <dgm:pt modelId="{DF8146BF-C362-484E-89D1-6809A0CA95B9}">
      <dgm:prSet phldrT="[Text]" phldr="0"/>
      <dgm:spPr/>
      <dgm:t>
        <a:bodyPr/>
        <a:lstStyle/>
        <a:p>
          <a:r>
            <a:rPr lang="en-US" dirty="0"/>
            <a:t>Informed Decision Making</a:t>
          </a:r>
        </a:p>
      </dgm:t>
    </dgm:pt>
    <dgm:pt modelId="{9FB457E4-0277-4107-A11D-A28A78583857}" type="parTrans" cxnId="{389D6766-9B1D-4016-9FEB-174FDEC88C6B}">
      <dgm:prSet/>
      <dgm:spPr/>
      <dgm:t>
        <a:bodyPr/>
        <a:lstStyle/>
        <a:p>
          <a:endParaRPr lang="en-US"/>
        </a:p>
      </dgm:t>
    </dgm:pt>
    <dgm:pt modelId="{97B85738-C23F-4840-9304-45B106DC8FB7}" type="sibTrans" cxnId="{389D6766-9B1D-4016-9FEB-174FDEC88C6B}">
      <dgm:prSet/>
      <dgm:spPr/>
      <dgm:t>
        <a:bodyPr/>
        <a:lstStyle/>
        <a:p>
          <a:endParaRPr lang="en-US"/>
        </a:p>
      </dgm:t>
    </dgm:pt>
    <dgm:pt modelId="{827C1A98-9EFF-4CA8-BB1F-A63D9999B81A}" type="pres">
      <dgm:prSet presAssocID="{EBBD7248-62E4-4B88-ADA1-2E7C22A8CBD7}" presName="linearFlow" presStyleCnt="0">
        <dgm:presLayoutVars>
          <dgm:dir/>
          <dgm:resizeHandles val="exact"/>
        </dgm:presLayoutVars>
      </dgm:prSet>
      <dgm:spPr/>
    </dgm:pt>
    <dgm:pt modelId="{A204B510-E106-4C31-B91A-9135B1FED9FD}" type="pres">
      <dgm:prSet presAssocID="{FD06F8C4-A02C-41CA-91DF-A85C38D3F4A4}" presName="node" presStyleLbl="node1" presStyleIdx="0" presStyleCnt="3">
        <dgm:presLayoutVars>
          <dgm:bulletEnabled val="1"/>
        </dgm:presLayoutVars>
      </dgm:prSet>
      <dgm:spPr/>
    </dgm:pt>
    <dgm:pt modelId="{52800FDA-E3DD-49ED-BBBC-919DA1968268}" type="pres">
      <dgm:prSet presAssocID="{46572145-E104-491A-A677-62BF181DF9A8}" presName="spacerL" presStyleCnt="0"/>
      <dgm:spPr/>
    </dgm:pt>
    <dgm:pt modelId="{0C249A66-E2D4-4610-911A-BDADFF9CF2EF}" type="pres">
      <dgm:prSet presAssocID="{46572145-E104-491A-A677-62BF181DF9A8}" presName="sibTrans" presStyleLbl="sibTrans2D1" presStyleIdx="0" presStyleCnt="2"/>
      <dgm:spPr/>
    </dgm:pt>
    <dgm:pt modelId="{6AACA127-A331-4112-878A-01EE59CBB939}" type="pres">
      <dgm:prSet presAssocID="{46572145-E104-491A-A677-62BF181DF9A8}" presName="spacerR" presStyleCnt="0"/>
      <dgm:spPr/>
    </dgm:pt>
    <dgm:pt modelId="{A4685C11-64D3-49DA-A6A5-5502D066B4B0}" type="pres">
      <dgm:prSet presAssocID="{E81CE421-D9DB-49BD-800B-C6AD7AB2741A}" presName="node" presStyleLbl="node1" presStyleIdx="1" presStyleCnt="3">
        <dgm:presLayoutVars>
          <dgm:bulletEnabled val="1"/>
        </dgm:presLayoutVars>
      </dgm:prSet>
      <dgm:spPr/>
    </dgm:pt>
    <dgm:pt modelId="{D12442B7-B20E-4317-975E-8F2269EA59C9}" type="pres">
      <dgm:prSet presAssocID="{7213C78A-D7DC-43B2-B2F8-7CE6A62EB066}" presName="spacerL" presStyleCnt="0"/>
      <dgm:spPr/>
    </dgm:pt>
    <dgm:pt modelId="{D5A9C80B-A1FF-4FBD-82D5-0565DCA99702}" type="pres">
      <dgm:prSet presAssocID="{7213C78A-D7DC-43B2-B2F8-7CE6A62EB066}" presName="sibTrans" presStyleLbl="sibTrans2D1" presStyleIdx="1" presStyleCnt="2"/>
      <dgm:spPr/>
    </dgm:pt>
    <dgm:pt modelId="{C96C1BEA-32CB-426A-AEBA-C907FAD6574F}" type="pres">
      <dgm:prSet presAssocID="{7213C78A-D7DC-43B2-B2F8-7CE6A62EB066}" presName="spacerR" presStyleCnt="0"/>
      <dgm:spPr/>
    </dgm:pt>
    <dgm:pt modelId="{D556B09D-2175-4CE5-866B-29D7FF49B911}" type="pres">
      <dgm:prSet presAssocID="{DF8146BF-C362-484E-89D1-6809A0CA95B9}" presName="node" presStyleLbl="node1" presStyleIdx="2" presStyleCnt="3">
        <dgm:presLayoutVars>
          <dgm:bulletEnabled val="1"/>
        </dgm:presLayoutVars>
      </dgm:prSet>
      <dgm:spPr/>
    </dgm:pt>
  </dgm:ptLst>
  <dgm:cxnLst>
    <dgm:cxn modelId="{932C3A03-574C-45C3-932E-2E171CCD18D0}" type="presOf" srcId="{46572145-E104-491A-A677-62BF181DF9A8}" destId="{0C249A66-E2D4-4610-911A-BDADFF9CF2EF}" srcOrd="0" destOrd="0" presId="urn:microsoft.com/office/officeart/2005/8/layout/equation1"/>
    <dgm:cxn modelId="{ABDA3D09-C67C-42CA-B133-B06382B17374}" srcId="{EBBD7248-62E4-4B88-ADA1-2E7C22A8CBD7}" destId="{E81CE421-D9DB-49BD-800B-C6AD7AB2741A}" srcOrd="1" destOrd="0" parTransId="{91740A54-52FB-4186-A214-F5CCFE9208DF}" sibTransId="{7213C78A-D7DC-43B2-B2F8-7CE6A62EB066}"/>
    <dgm:cxn modelId="{027A2B21-91E4-46E5-8B26-575FC75963CE}" srcId="{EBBD7248-62E4-4B88-ADA1-2E7C22A8CBD7}" destId="{FD06F8C4-A02C-41CA-91DF-A85C38D3F4A4}" srcOrd="0" destOrd="0" parTransId="{676F2DAD-17EC-4179-B470-76CDA1B4C3BA}" sibTransId="{46572145-E104-491A-A677-62BF181DF9A8}"/>
    <dgm:cxn modelId="{40608B3F-ECF5-4FDF-8F91-E1CE7B58B6C1}" type="presOf" srcId="{EBBD7248-62E4-4B88-ADA1-2E7C22A8CBD7}" destId="{827C1A98-9EFF-4CA8-BB1F-A63D9999B81A}" srcOrd="0" destOrd="0" presId="urn:microsoft.com/office/officeart/2005/8/layout/equation1"/>
    <dgm:cxn modelId="{389D6766-9B1D-4016-9FEB-174FDEC88C6B}" srcId="{EBBD7248-62E4-4B88-ADA1-2E7C22A8CBD7}" destId="{DF8146BF-C362-484E-89D1-6809A0CA95B9}" srcOrd="2" destOrd="0" parTransId="{9FB457E4-0277-4107-A11D-A28A78583857}" sibTransId="{97B85738-C23F-4840-9304-45B106DC8FB7}"/>
    <dgm:cxn modelId="{0C75E96B-FEE4-4DA3-9016-DEF38A0B4DE5}" type="presOf" srcId="{E81CE421-D9DB-49BD-800B-C6AD7AB2741A}" destId="{A4685C11-64D3-49DA-A6A5-5502D066B4B0}" srcOrd="0" destOrd="0" presId="urn:microsoft.com/office/officeart/2005/8/layout/equation1"/>
    <dgm:cxn modelId="{EB4F7EAA-FECF-49CA-B7A0-6FC7C9B7CF65}" type="presOf" srcId="{FD06F8C4-A02C-41CA-91DF-A85C38D3F4A4}" destId="{A204B510-E106-4C31-B91A-9135B1FED9FD}" srcOrd="0" destOrd="0" presId="urn:microsoft.com/office/officeart/2005/8/layout/equation1"/>
    <dgm:cxn modelId="{396975B2-DBDA-41B5-830C-39C83BEBD5D2}" type="presOf" srcId="{DF8146BF-C362-484E-89D1-6809A0CA95B9}" destId="{D556B09D-2175-4CE5-866B-29D7FF49B911}" srcOrd="0" destOrd="0" presId="urn:microsoft.com/office/officeart/2005/8/layout/equation1"/>
    <dgm:cxn modelId="{CD8CC5C4-1671-484F-B3F1-A0CDD2355C9E}" type="presOf" srcId="{7213C78A-D7DC-43B2-B2F8-7CE6A62EB066}" destId="{D5A9C80B-A1FF-4FBD-82D5-0565DCA99702}" srcOrd="0" destOrd="0" presId="urn:microsoft.com/office/officeart/2005/8/layout/equation1"/>
    <dgm:cxn modelId="{8EAD6D07-5907-41D9-8DA3-276C4A9F3057}" type="presParOf" srcId="{827C1A98-9EFF-4CA8-BB1F-A63D9999B81A}" destId="{A204B510-E106-4C31-B91A-9135B1FED9FD}" srcOrd="0" destOrd="0" presId="urn:microsoft.com/office/officeart/2005/8/layout/equation1"/>
    <dgm:cxn modelId="{786E92D0-A7D1-4713-B550-B2EBCE07FDFE}" type="presParOf" srcId="{827C1A98-9EFF-4CA8-BB1F-A63D9999B81A}" destId="{52800FDA-E3DD-49ED-BBBC-919DA1968268}" srcOrd="1" destOrd="0" presId="urn:microsoft.com/office/officeart/2005/8/layout/equation1"/>
    <dgm:cxn modelId="{330C6CCC-C22B-4E2B-AD5B-75045A6887FE}" type="presParOf" srcId="{827C1A98-9EFF-4CA8-BB1F-A63D9999B81A}" destId="{0C249A66-E2D4-4610-911A-BDADFF9CF2EF}" srcOrd="2" destOrd="0" presId="urn:microsoft.com/office/officeart/2005/8/layout/equation1"/>
    <dgm:cxn modelId="{C1B29E67-6622-4006-9F5F-2BCD736E7150}" type="presParOf" srcId="{827C1A98-9EFF-4CA8-BB1F-A63D9999B81A}" destId="{6AACA127-A331-4112-878A-01EE59CBB939}" srcOrd="3" destOrd="0" presId="urn:microsoft.com/office/officeart/2005/8/layout/equation1"/>
    <dgm:cxn modelId="{2C4567BF-D990-46C6-A0BD-4E3EC855C353}" type="presParOf" srcId="{827C1A98-9EFF-4CA8-BB1F-A63D9999B81A}" destId="{A4685C11-64D3-49DA-A6A5-5502D066B4B0}" srcOrd="4" destOrd="0" presId="urn:microsoft.com/office/officeart/2005/8/layout/equation1"/>
    <dgm:cxn modelId="{E6866ACE-9919-4E4C-BACA-ECC8F728FE90}" type="presParOf" srcId="{827C1A98-9EFF-4CA8-BB1F-A63D9999B81A}" destId="{D12442B7-B20E-4317-975E-8F2269EA59C9}" srcOrd="5" destOrd="0" presId="urn:microsoft.com/office/officeart/2005/8/layout/equation1"/>
    <dgm:cxn modelId="{48423604-9044-4595-8032-A6834976AD52}" type="presParOf" srcId="{827C1A98-9EFF-4CA8-BB1F-A63D9999B81A}" destId="{D5A9C80B-A1FF-4FBD-82D5-0565DCA99702}" srcOrd="6" destOrd="0" presId="urn:microsoft.com/office/officeart/2005/8/layout/equation1"/>
    <dgm:cxn modelId="{9969B709-2167-4F65-A34E-60EA96EDC437}" type="presParOf" srcId="{827C1A98-9EFF-4CA8-BB1F-A63D9999B81A}" destId="{C96C1BEA-32CB-426A-AEBA-C907FAD6574F}" srcOrd="7" destOrd="0" presId="urn:microsoft.com/office/officeart/2005/8/layout/equation1"/>
    <dgm:cxn modelId="{C1A03891-9EBC-4354-86B3-867751EE71E5}" type="presParOf" srcId="{827C1A98-9EFF-4CA8-BB1F-A63D9999B81A}" destId="{D556B09D-2175-4CE5-866B-29D7FF49B911}" srcOrd="8"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7EE0C73-73CA-49E7-8DC5-7455D659E6D7}">
      <dsp:nvSpPr>
        <dsp:cNvPr id="0" name=""/>
        <dsp:cNvSpPr/>
      </dsp:nvSpPr>
      <dsp:spPr>
        <a:xfrm>
          <a:off x="1099839" y="2282"/>
          <a:ext cx="4441031" cy="22205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83820" rIns="125730" bIns="83820" numCol="1" spcCol="1270" anchor="ctr" anchorCtr="0">
          <a:noAutofit/>
        </a:bodyPr>
        <a:lstStyle/>
        <a:p>
          <a:pPr marL="0" lvl="0" indent="0" algn="ctr" defTabSz="2933700">
            <a:lnSpc>
              <a:spcPct val="90000"/>
            </a:lnSpc>
            <a:spcBef>
              <a:spcPct val="0"/>
            </a:spcBef>
            <a:spcAft>
              <a:spcPct val="35000"/>
            </a:spcAft>
            <a:buNone/>
          </a:pPr>
          <a:r>
            <a:rPr lang="en-US" sz="6600" kern="1200" dirty="0"/>
            <a:t>Is NOT Prescriptive</a:t>
          </a:r>
        </a:p>
      </dsp:txBody>
      <dsp:txXfrm>
        <a:off x="1164876" y="67319"/>
        <a:ext cx="4310957" cy="2090441"/>
      </dsp:txXfrm>
    </dsp:sp>
    <dsp:sp modelId="{DC3F01AA-4095-4FF9-8AED-EC4D3C69DE40}">
      <dsp:nvSpPr>
        <dsp:cNvPr id="0" name=""/>
        <dsp:cNvSpPr/>
      </dsp:nvSpPr>
      <dsp:spPr>
        <a:xfrm>
          <a:off x="1543942" y="2222797"/>
          <a:ext cx="444103" cy="1665386"/>
        </a:xfrm>
        <a:custGeom>
          <a:avLst/>
          <a:gdLst/>
          <a:ahLst/>
          <a:cxnLst/>
          <a:rect l="0" t="0" r="0" b="0"/>
          <a:pathLst>
            <a:path>
              <a:moveTo>
                <a:pt x="0" y="0"/>
              </a:moveTo>
              <a:lnTo>
                <a:pt x="0" y="1665386"/>
              </a:lnTo>
              <a:lnTo>
                <a:pt x="444103" y="16653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F120BE6-36EA-4BF7-99E0-44F09904BB7A}">
      <dsp:nvSpPr>
        <dsp:cNvPr id="0" name=""/>
        <dsp:cNvSpPr/>
      </dsp:nvSpPr>
      <dsp:spPr>
        <a:xfrm>
          <a:off x="1988046" y="2777926"/>
          <a:ext cx="3552825" cy="2220515"/>
        </a:xfrm>
        <a:prstGeom prst="roundRect">
          <a:avLst>
            <a:gd name="adj" fmla="val 10000"/>
          </a:avLst>
        </a:prstGeom>
        <a:solidFill>
          <a:schemeClr val="tx2">
            <a:lumMod val="20000"/>
            <a:lumOff val="8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50800" rIns="76200" bIns="50800" numCol="1" spcCol="1270" anchor="ctr" anchorCtr="0">
          <a:noAutofit/>
        </a:bodyPr>
        <a:lstStyle/>
        <a:p>
          <a:pPr marL="0" lvl="0" indent="0" algn="ctr" defTabSz="1778000">
            <a:lnSpc>
              <a:spcPct val="90000"/>
            </a:lnSpc>
            <a:spcBef>
              <a:spcPct val="0"/>
            </a:spcBef>
            <a:spcAft>
              <a:spcPct val="35000"/>
            </a:spcAft>
            <a:buNone/>
          </a:pPr>
          <a:r>
            <a:rPr lang="en-US" sz="4000" kern="1200" dirty="0"/>
            <a:t>More than looking up values from tables</a:t>
          </a:r>
        </a:p>
      </dsp:txBody>
      <dsp:txXfrm>
        <a:off x="2053083" y="2842963"/>
        <a:ext cx="3422751" cy="2090441"/>
      </dsp:txXfrm>
    </dsp:sp>
    <dsp:sp modelId="{73184C41-A80B-4349-95D3-AA9E93D6135A}">
      <dsp:nvSpPr>
        <dsp:cNvPr id="0" name=""/>
        <dsp:cNvSpPr/>
      </dsp:nvSpPr>
      <dsp:spPr>
        <a:xfrm>
          <a:off x="6651128" y="2282"/>
          <a:ext cx="4441031" cy="222051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5730" tIns="83820" rIns="125730" bIns="83820" numCol="1" spcCol="1270" anchor="ctr" anchorCtr="0">
          <a:noAutofit/>
        </a:bodyPr>
        <a:lstStyle/>
        <a:p>
          <a:pPr marL="0" lvl="0" indent="0" algn="ctr" defTabSz="2933700">
            <a:lnSpc>
              <a:spcPct val="90000"/>
            </a:lnSpc>
            <a:spcBef>
              <a:spcPct val="0"/>
            </a:spcBef>
            <a:spcAft>
              <a:spcPct val="35000"/>
            </a:spcAft>
            <a:buNone/>
          </a:pPr>
          <a:r>
            <a:rPr lang="en-US" sz="6600" kern="1200" dirty="0"/>
            <a:t>IS Flexible</a:t>
          </a:r>
        </a:p>
      </dsp:txBody>
      <dsp:txXfrm>
        <a:off x="6716165" y="67319"/>
        <a:ext cx="4310957" cy="2090441"/>
      </dsp:txXfrm>
    </dsp:sp>
    <dsp:sp modelId="{AEDBCC4F-5927-4DFE-A1DE-F2D570742E7F}">
      <dsp:nvSpPr>
        <dsp:cNvPr id="0" name=""/>
        <dsp:cNvSpPr/>
      </dsp:nvSpPr>
      <dsp:spPr>
        <a:xfrm>
          <a:off x="7095232" y="2222797"/>
          <a:ext cx="444103" cy="1665386"/>
        </a:xfrm>
        <a:custGeom>
          <a:avLst/>
          <a:gdLst/>
          <a:ahLst/>
          <a:cxnLst/>
          <a:rect l="0" t="0" r="0" b="0"/>
          <a:pathLst>
            <a:path>
              <a:moveTo>
                <a:pt x="0" y="0"/>
              </a:moveTo>
              <a:lnTo>
                <a:pt x="0" y="1665386"/>
              </a:lnTo>
              <a:lnTo>
                <a:pt x="444103" y="166538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97725D6-D1BF-4963-BF19-D01CAA6D47E4}">
      <dsp:nvSpPr>
        <dsp:cNvPr id="0" name=""/>
        <dsp:cNvSpPr/>
      </dsp:nvSpPr>
      <dsp:spPr>
        <a:xfrm>
          <a:off x="7539335" y="2777926"/>
          <a:ext cx="3552825" cy="2220515"/>
        </a:xfrm>
        <a:prstGeom prst="roundRect">
          <a:avLst>
            <a:gd name="adj" fmla="val 10000"/>
          </a:avLst>
        </a:prstGeom>
        <a:solidFill>
          <a:schemeClr val="tx2">
            <a:lumMod val="20000"/>
            <a:lumOff val="8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725" tIns="57150" rIns="85725" bIns="57150" numCol="1" spcCol="1270" anchor="ctr" anchorCtr="0">
          <a:noAutofit/>
        </a:bodyPr>
        <a:lstStyle/>
        <a:p>
          <a:pPr marL="0" lvl="0" indent="0" algn="ctr" defTabSz="2000250">
            <a:lnSpc>
              <a:spcPct val="90000"/>
            </a:lnSpc>
            <a:spcBef>
              <a:spcPct val="0"/>
            </a:spcBef>
            <a:spcAft>
              <a:spcPct val="35000"/>
            </a:spcAft>
            <a:buNone/>
          </a:pPr>
          <a:r>
            <a:rPr lang="en-US" sz="4500" kern="1200" dirty="0"/>
            <a:t>Varying site conditions</a:t>
          </a:r>
        </a:p>
      </dsp:txBody>
      <dsp:txXfrm>
        <a:off x="7604372" y="2842963"/>
        <a:ext cx="3422751" cy="2090441"/>
      </dsp:txXfrm>
    </dsp:sp>
    <dsp:sp modelId="{8B59BA11-E012-4852-8473-AE24327F6306}">
      <dsp:nvSpPr>
        <dsp:cNvPr id="0" name=""/>
        <dsp:cNvSpPr/>
      </dsp:nvSpPr>
      <dsp:spPr>
        <a:xfrm>
          <a:off x="7095232" y="2222797"/>
          <a:ext cx="444103" cy="4441031"/>
        </a:xfrm>
        <a:custGeom>
          <a:avLst/>
          <a:gdLst/>
          <a:ahLst/>
          <a:cxnLst/>
          <a:rect l="0" t="0" r="0" b="0"/>
          <a:pathLst>
            <a:path>
              <a:moveTo>
                <a:pt x="0" y="0"/>
              </a:moveTo>
              <a:lnTo>
                <a:pt x="0" y="4441031"/>
              </a:lnTo>
              <a:lnTo>
                <a:pt x="444103" y="4441031"/>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723718B8-5AD1-4452-97FC-0F33438B9A3D}">
      <dsp:nvSpPr>
        <dsp:cNvPr id="0" name=""/>
        <dsp:cNvSpPr/>
      </dsp:nvSpPr>
      <dsp:spPr>
        <a:xfrm>
          <a:off x="7539335" y="5553571"/>
          <a:ext cx="3552825" cy="2220515"/>
        </a:xfrm>
        <a:prstGeom prst="roundRect">
          <a:avLst>
            <a:gd name="adj" fmla="val 10000"/>
          </a:avLst>
        </a:prstGeom>
        <a:solidFill>
          <a:schemeClr val="tx2">
            <a:lumMod val="20000"/>
            <a:lumOff val="80000"/>
            <a:alpha val="9000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5725" tIns="57150" rIns="85725" bIns="57150" numCol="1" spcCol="1270" anchor="ctr" anchorCtr="0">
          <a:noAutofit/>
        </a:bodyPr>
        <a:lstStyle/>
        <a:p>
          <a:pPr marL="0" lvl="0" indent="0" algn="ctr" defTabSz="2000250">
            <a:lnSpc>
              <a:spcPct val="90000"/>
            </a:lnSpc>
            <a:spcBef>
              <a:spcPct val="0"/>
            </a:spcBef>
            <a:spcAft>
              <a:spcPct val="35000"/>
            </a:spcAft>
            <a:buNone/>
          </a:pPr>
          <a:r>
            <a:rPr lang="en-US" sz="4500" kern="1200" dirty="0"/>
            <a:t>Multiple context classifications</a:t>
          </a:r>
        </a:p>
      </dsp:txBody>
      <dsp:txXfrm>
        <a:off x="7604372" y="5618608"/>
        <a:ext cx="3422751" cy="209044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204B510-E106-4C31-B91A-9135B1FED9FD}">
      <dsp:nvSpPr>
        <dsp:cNvPr id="0" name=""/>
        <dsp:cNvSpPr/>
      </dsp:nvSpPr>
      <dsp:spPr>
        <a:xfrm>
          <a:off x="2793" y="1514133"/>
          <a:ext cx="3702732" cy="37027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1955800">
            <a:lnSpc>
              <a:spcPct val="90000"/>
            </a:lnSpc>
            <a:spcBef>
              <a:spcPct val="0"/>
            </a:spcBef>
            <a:spcAft>
              <a:spcPct val="35000"/>
            </a:spcAft>
            <a:buNone/>
          </a:pPr>
          <a:r>
            <a:rPr lang="en-US" sz="4400" kern="1200" dirty="0"/>
            <a:t>KYTC ICE Guidance</a:t>
          </a:r>
        </a:p>
      </dsp:txBody>
      <dsp:txXfrm>
        <a:off x="545046" y="2056386"/>
        <a:ext cx="2618226" cy="2618226"/>
      </dsp:txXfrm>
    </dsp:sp>
    <dsp:sp modelId="{0C249A66-E2D4-4610-911A-BDADFF9CF2EF}">
      <dsp:nvSpPr>
        <dsp:cNvPr id="0" name=""/>
        <dsp:cNvSpPr/>
      </dsp:nvSpPr>
      <dsp:spPr>
        <a:xfrm>
          <a:off x="4006187" y="2291707"/>
          <a:ext cx="2147584" cy="2147584"/>
        </a:xfrm>
        <a:prstGeom prst="mathPlus">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4290849" y="3112943"/>
        <a:ext cx="1578260" cy="505112"/>
      </dsp:txXfrm>
    </dsp:sp>
    <dsp:sp modelId="{A4685C11-64D3-49DA-A6A5-5502D066B4B0}">
      <dsp:nvSpPr>
        <dsp:cNvPr id="0" name=""/>
        <dsp:cNvSpPr/>
      </dsp:nvSpPr>
      <dsp:spPr>
        <a:xfrm>
          <a:off x="6454433" y="1514133"/>
          <a:ext cx="3702732" cy="37027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1955800">
            <a:lnSpc>
              <a:spcPct val="90000"/>
            </a:lnSpc>
            <a:spcBef>
              <a:spcPct val="0"/>
            </a:spcBef>
            <a:spcAft>
              <a:spcPct val="35000"/>
            </a:spcAft>
            <a:buNone/>
          </a:pPr>
          <a:r>
            <a:rPr lang="en-US" sz="4400" kern="1200" dirty="0"/>
            <a:t>KYTC RCUT Design Guidance</a:t>
          </a:r>
        </a:p>
      </dsp:txBody>
      <dsp:txXfrm>
        <a:off x="6996686" y="2056386"/>
        <a:ext cx="2618226" cy="2618226"/>
      </dsp:txXfrm>
    </dsp:sp>
    <dsp:sp modelId="{D5A9C80B-A1FF-4FBD-82D5-0565DCA99702}">
      <dsp:nvSpPr>
        <dsp:cNvPr id="0" name=""/>
        <dsp:cNvSpPr/>
      </dsp:nvSpPr>
      <dsp:spPr>
        <a:xfrm>
          <a:off x="10457827" y="2291707"/>
          <a:ext cx="2147584" cy="2147584"/>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600200">
            <a:lnSpc>
              <a:spcPct val="90000"/>
            </a:lnSpc>
            <a:spcBef>
              <a:spcPct val="0"/>
            </a:spcBef>
            <a:spcAft>
              <a:spcPct val="35000"/>
            </a:spcAft>
            <a:buNone/>
          </a:pPr>
          <a:endParaRPr lang="en-US" sz="3600" kern="1200" dirty="0"/>
        </a:p>
      </dsp:txBody>
      <dsp:txXfrm>
        <a:off x="10742489" y="2734109"/>
        <a:ext cx="1578260" cy="1262780"/>
      </dsp:txXfrm>
    </dsp:sp>
    <dsp:sp modelId="{D556B09D-2175-4CE5-866B-29D7FF49B911}">
      <dsp:nvSpPr>
        <dsp:cNvPr id="0" name=""/>
        <dsp:cNvSpPr/>
      </dsp:nvSpPr>
      <dsp:spPr>
        <a:xfrm>
          <a:off x="12906074" y="1514133"/>
          <a:ext cx="3702732" cy="370273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5880" tIns="55880" rIns="55880" bIns="55880" numCol="1" spcCol="1270" anchor="ctr" anchorCtr="0">
          <a:noAutofit/>
        </a:bodyPr>
        <a:lstStyle/>
        <a:p>
          <a:pPr marL="0" lvl="0" indent="0" algn="ctr" defTabSz="1955800">
            <a:lnSpc>
              <a:spcPct val="90000"/>
            </a:lnSpc>
            <a:spcBef>
              <a:spcPct val="0"/>
            </a:spcBef>
            <a:spcAft>
              <a:spcPct val="35000"/>
            </a:spcAft>
            <a:buNone/>
          </a:pPr>
          <a:r>
            <a:rPr lang="en-US" sz="4400" kern="1200" dirty="0"/>
            <a:t>Informed Decision Making</a:t>
          </a:r>
        </a:p>
      </dsp:txBody>
      <dsp:txXfrm>
        <a:off x="13448327" y="2056386"/>
        <a:ext cx="2618226" cy="2618226"/>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7924800" cy="51593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10358438" y="0"/>
            <a:ext cx="7924800" cy="515938"/>
          </a:xfrm>
          <a:prstGeom prst="rect">
            <a:avLst/>
          </a:prstGeom>
        </p:spPr>
        <p:txBody>
          <a:bodyPr vert="horz" lIns="91440" tIns="45720" rIns="91440" bIns="45720" rtlCol="0"/>
          <a:lstStyle>
            <a:lvl1pPr algn="r">
              <a:defRPr sz="1200"/>
            </a:lvl1pPr>
          </a:lstStyle>
          <a:p>
            <a:fld id="{D0D52E40-319E-4F78-97A0-25BD1C62485F}" type="datetimeFigureOut">
              <a:rPr lang="en-US" smtClean="0"/>
              <a:t>9/3/2026</a:t>
            </a:fld>
            <a:endParaRPr lang="en-US" dirty="0"/>
          </a:p>
        </p:txBody>
      </p:sp>
      <p:sp>
        <p:nvSpPr>
          <p:cNvPr id="4" name="Slide Image Placeholder 3"/>
          <p:cNvSpPr>
            <a:spLocks noGrp="1" noRot="1" noChangeAspect="1"/>
          </p:cNvSpPr>
          <p:nvPr>
            <p:ph type="sldImg" idx="2"/>
          </p:nvPr>
        </p:nvSpPr>
        <p:spPr>
          <a:xfrm>
            <a:off x="6057900" y="1285875"/>
            <a:ext cx="6172200" cy="3471863"/>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1828800" y="4951413"/>
            <a:ext cx="14630400" cy="4049712"/>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9771063"/>
            <a:ext cx="7924800" cy="51593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10358438" y="9771063"/>
            <a:ext cx="7924800" cy="515937"/>
          </a:xfrm>
          <a:prstGeom prst="rect">
            <a:avLst/>
          </a:prstGeom>
        </p:spPr>
        <p:txBody>
          <a:bodyPr vert="horz" lIns="91440" tIns="45720" rIns="91440" bIns="45720" rtlCol="0" anchor="b"/>
          <a:lstStyle>
            <a:lvl1pPr algn="r">
              <a:defRPr sz="1200"/>
            </a:lvl1pPr>
          </a:lstStyle>
          <a:p>
            <a:fld id="{FE0BDAB9-A355-4E7D-864B-5723EAF52220}" type="slidenum">
              <a:rPr lang="en-US" smtClean="0"/>
              <a:t>‹#›</a:t>
            </a:fld>
            <a:endParaRPr lang="en-US" dirty="0"/>
          </a:p>
        </p:txBody>
      </p:sp>
    </p:spTree>
    <p:extLst>
      <p:ext uri="{BB962C8B-B14F-4D97-AF65-F5344CB8AC3E}">
        <p14:creationId xmlns:p14="http://schemas.microsoft.com/office/powerpoint/2010/main" val="803828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B41D4-4F34-0C2E-D432-A851C6BE54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56E9A2D-51F3-6A5E-0201-9CA7B0AC284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E6B5DAB-425E-145F-1848-FB434DE602D8}"/>
              </a:ext>
            </a:extLst>
          </p:cNvPr>
          <p:cNvSpPr>
            <a:spLocks noGrp="1"/>
          </p:cNvSpPr>
          <p:nvPr>
            <p:ph type="body" idx="1"/>
          </p:nvPr>
        </p:nvSpPr>
        <p:spPr/>
        <p:txBody>
          <a:bodyPr/>
          <a:lstStyle/>
          <a:p>
            <a:r>
              <a:rPr lang="en-US" dirty="0"/>
              <a:t>Point out the difference in location of the conflict points between the top and bottom illustrations. It does a good job of showing this.</a:t>
            </a:r>
          </a:p>
        </p:txBody>
      </p:sp>
      <p:sp>
        <p:nvSpPr>
          <p:cNvPr id="4" name="Slide Number Placeholder 3">
            <a:extLst>
              <a:ext uri="{FF2B5EF4-FFF2-40B4-BE49-F238E27FC236}">
                <a16:creationId xmlns:a16="http://schemas.microsoft.com/office/drawing/2014/main" id="{0BC9E123-0655-5D08-4E37-A541265FAD99}"/>
              </a:ext>
            </a:extLst>
          </p:cNvPr>
          <p:cNvSpPr>
            <a:spLocks noGrp="1"/>
          </p:cNvSpPr>
          <p:nvPr>
            <p:ph type="sldNum" sz="quarter" idx="5"/>
          </p:nvPr>
        </p:nvSpPr>
        <p:spPr/>
        <p:txBody>
          <a:bodyPr/>
          <a:lstStyle/>
          <a:p>
            <a:fld id="{FE0BDAB9-A355-4E7D-864B-5723EAF52220}" type="slidenum">
              <a:rPr lang="en-US" smtClean="0"/>
              <a:t>2</a:t>
            </a:fld>
            <a:endParaRPr lang="en-US" dirty="0"/>
          </a:p>
        </p:txBody>
      </p:sp>
    </p:spTree>
    <p:extLst>
      <p:ext uri="{BB962C8B-B14F-4D97-AF65-F5344CB8AC3E}">
        <p14:creationId xmlns:p14="http://schemas.microsoft.com/office/powerpoint/2010/main" val="382533290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85041A-0CC9-E844-9BE7-07D34F2C3C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154ED3-ABBC-A9CB-3C8D-EC9601326A0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166BD61-A745-03D3-5D1E-504DE5200A73}"/>
              </a:ext>
            </a:extLst>
          </p:cNvPr>
          <p:cNvSpPr>
            <a:spLocks noGrp="1"/>
          </p:cNvSpPr>
          <p:nvPr>
            <p:ph type="body" idx="1"/>
          </p:nvPr>
        </p:nvSpPr>
        <p:spPr/>
        <p:txBody>
          <a:bodyPr/>
          <a:lstStyle/>
          <a:p>
            <a:r>
              <a:rPr lang="en-US" dirty="0"/>
              <a:t>This slide is a quick overview of what an RCUT intersection is and how a vehicle travels through it. Most in attendance should know what an RCUT is, but this will be a brief overview for those who do not.</a:t>
            </a:r>
          </a:p>
          <a:p>
            <a:endParaRPr lang="en-US" dirty="0"/>
          </a:p>
          <a:p>
            <a:r>
              <a:rPr lang="en-US" dirty="0"/>
              <a:t>Conflicts are reduced and turning vehicles now make these movements:</a:t>
            </a:r>
          </a:p>
          <a:p>
            <a:r>
              <a:rPr lang="en-US" dirty="0"/>
              <a:t>- Minor road vehicles turn right as at a conventional intersection.</a:t>
            </a:r>
          </a:p>
          <a:p>
            <a:r>
              <a:rPr lang="en-US" dirty="0"/>
              <a:t>- Minor road vehicles travel through the intersection by first turning right, then by making a U-turn and then turning right again onto the minor road.</a:t>
            </a:r>
          </a:p>
          <a:p>
            <a:r>
              <a:rPr lang="en-US" dirty="0"/>
              <a:t>- Minor road vehicles turn left by first turning right, then by making a U-turn and then continuing straight.</a:t>
            </a:r>
          </a:p>
          <a:p>
            <a:r>
              <a:rPr lang="en-US" dirty="0"/>
              <a:t>- Left turns from the main road are typically provided.</a:t>
            </a:r>
          </a:p>
          <a:p>
            <a:endParaRPr lang="en-US" dirty="0"/>
          </a:p>
          <a:p>
            <a:r>
              <a:rPr lang="en-US" dirty="0"/>
              <a:t>Conflicts are separated in time and space (i.e., minor road vehicles make one movement looking in one direction at a time).</a:t>
            </a:r>
          </a:p>
          <a:p>
            <a:endParaRPr lang="en-US" dirty="0"/>
          </a:p>
          <a:p>
            <a:r>
              <a:rPr lang="en-US" dirty="0"/>
              <a:t>RCUT Image Source: https://transportation.ky.gov/saferoadsolutions/Pages/RCUT.aspx</a:t>
            </a:r>
          </a:p>
        </p:txBody>
      </p:sp>
      <p:sp>
        <p:nvSpPr>
          <p:cNvPr id="4" name="Slide Number Placeholder 3">
            <a:extLst>
              <a:ext uri="{FF2B5EF4-FFF2-40B4-BE49-F238E27FC236}">
                <a16:creationId xmlns:a16="http://schemas.microsoft.com/office/drawing/2014/main" id="{E6A6BA75-D2A8-C661-13C0-665533DA3795}"/>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702807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Source data for number of RCUTs in Kentucky come from TRAK: https://trak.kytc.ky.gov/Innovative_Intersections</a:t>
            </a:r>
          </a:p>
          <a:p>
            <a:endParaRPr lang="en-US" dirty="0"/>
          </a:p>
          <a:p>
            <a:r>
              <a:rPr lang="en-US" dirty="0"/>
              <a:t>No national guidance for RCUTs exists like there is for roundabout intersections. The Green Book, over a few pages, describes RCUTs but provides no recommended design values. There are national informational guides available, such as FHWA’s </a:t>
            </a:r>
            <a:r>
              <a:rPr lang="en-US" i="1" dirty="0"/>
              <a:t>Restricted Crossing U-turn Intersection Informational Guide</a:t>
            </a:r>
            <a:r>
              <a:rPr lang="en-US" dirty="0"/>
              <a:t>, August 2014.</a:t>
            </a:r>
          </a:p>
          <a:p>
            <a:endParaRPr lang="en-US" dirty="0"/>
          </a:p>
          <a:p>
            <a:r>
              <a:rPr lang="en-US" dirty="0"/>
              <a:t>The MUTCD doesn’t specifically call out RCUT type intersections so signing, pavement markings, and traffic signal warrants have to be adapted. </a:t>
            </a:r>
          </a:p>
          <a:p>
            <a:endParaRPr lang="en-US" dirty="0"/>
          </a:p>
          <a:p>
            <a:r>
              <a:rPr lang="en-US" dirty="0"/>
              <a:t>This guidance, while being laid out to offer flexibility, will allow for a more consistent layout and presentation of roadway features to motorist, will also allow for the implementation of RCUT intersections over a wider range of contexts and adjacent to other traffic control types.</a:t>
            </a:r>
          </a:p>
          <a:p>
            <a:endParaRPr lang="en-US" dirty="0"/>
          </a:p>
          <a:p>
            <a:r>
              <a:rPr lang="en-US" dirty="0"/>
              <a:t>FHWA’s </a:t>
            </a:r>
            <a:r>
              <a:rPr lang="en-US" i="1" dirty="0"/>
              <a:t>Restricted Crossing U-turn Intersection Informational Guide: </a:t>
            </a:r>
            <a:r>
              <a:rPr lang="en-US" dirty="0"/>
              <a:t>https://rosap.ntl.bts.gov/view/dot/29477</a:t>
            </a:r>
          </a:p>
        </p:txBody>
      </p:sp>
      <p:sp>
        <p:nvSpPr>
          <p:cNvPr id="4" name="Slide Number Placeholder 3"/>
          <p:cNvSpPr>
            <a:spLocks noGrp="1"/>
          </p:cNvSpPr>
          <p:nvPr>
            <p:ph type="sldNum" sz="quarter" idx="5"/>
          </p:nvPr>
        </p:nvSpPr>
        <p:spPr/>
        <p:txBody>
          <a:bodyPr/>
          <a:lstStyle/>
          <a:p>
            <a:fld id="{FE0BDAB9-A355-4E7D-864B-5723EAF52220}" type="slidenum">
              <a:rPr lang="en-US" smtClean="0"/>
              <a:t>4</a:t>
            </a:fld>
            <a:endParaRPr lang="en-US" dirty="0"/>
          </a:p>
        </p:txBody>
      </p:sp>
    </p:spTree>
    <p:extLst>
      <p:ext uri="{BB962C8B-B14F-4D97-AF65-F5344CB8AC3E}">
        <p14:creationId xmlns:p14="http://schemas.microsoft.com/office/powerpoint/2010/main" val="287023275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5072393-B26F-415C-03C0-882A467238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038BED-412E-AD27-A6B6-14939BF388E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B0BFC02-BBF3-8222-3FCF-B7FF411FE9C9}"/>
              </a:ext>
            </a:extLst>
          </p:cNvPr>
          <p:cNvSpPr>
            <a:spLocks noGrp="1"/>
          </p:cNvSpPr>
          <p:nvPr>
            <p:ph type="body" idx="1"/>
          </p:nvPr>
        </p:nvSpPr>
        <p:spPr/>
        <p:txBody>
          <a:bodyPr/>
          <a:lstStyle/>
          <a:p>
            <a:r>
              <a:rPr lang="en-US" dirty="0"/>
              <a:t>This guidance document was NOT developed to be prescriptive (e.g., not just looking up values from tables or charts). </a:t>
            </a:r>
          </a:p>
          <a:p>
            <a:endParaRPr lang="en-US" dirty="0"/>
          </a:p>
          <a:p>
            <a:r>
              <a:rPr lang="en-US" dirty="0"/>
              <a:t>Each intersection presents its own unique challenges, therefore, the guidance was developed to be adaptable to various site conditions and used in different context classifications.</a:t>
            </a:r>
          </a:p>
        </p:txBody>
      </p:sp>
      <p:sp>
        <p:nvSpPr>
          <p:cNvPr id="4" name="Slide Number Placeholder 3">
            <a:extLst>
              <a:ext uri="{FF2B5EF4-FFF2-40B4-BE49-F238E27FC236}">
                <a16:creationId xmlns:a16="http://schemas.microsoft.com/office/drawing/2014/main" id="{81D6379E-2E4B-EB56-FF13-D21F6077F4D7}"/>
              </a:ext>
            </a:extLst>
          </p:cNvPr>
          <p:cNvSpPr>
            <a:spLocks noGrp="1"/>
          </p:cNvSpPr>
          <p:nvPr>
            <p:ph type="sldNum" sz="quarter" idx="5"/>
          </p:nvPr>
        </p:nvSpPr>
        <p:spPr/>
        <p:txBody>
          <a:bodyPr/>
          <a:lstStyle/>
          <a:p>
            <a:fld id="{FE0BDAB9-A355-4E7D-864B-5723EAF52220}" type="slidenum">
              <a:rPr lang="en-US" smtClean="0"/>
              <a:t>5</a:t>
            </a:fld>
            <a:endParaRPr lang="en-US" dirty="0"/>
          </a:p>
        </p:txBody>
      </p:sp>
    </p:spTree>
    <p:extLst>
      <p:ext uri="{BB962C8B-B14F-4D97-AF65-F5344CB8AC3E}">
        <p14:creationId xmlns:p14="http://schemas.microsoft.com/office/powerpoint/2010/main" val="42099427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76F7A2-5EEF-A3E0-B838-F5855D9C284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52121C-5088-7BED-7A62-F10A169EA86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7EE76516-6AA1-A497-7CE2-E9946D20AA94}"/>
              </a:ext>
            </a:extLst>
          </p:cNvPr>
          <p:cNvSpPr>
            <a:spLocks noGrp="1"/>
          </p:cNvSpPr>
          <p:nvPr>
            <p:ph type="body" idx="1"/>
          </p:nvPr>
        </p:nvSpPr>
        <p:spPr/>
        <p:txBody>
          <a:bodyPr/>
          <a:lstStyle/>
          <a:p>
            <a:r>
              <a:rPr lang="en-US" dirty="0"/>
              <a:t>This slide shows common terminology and naming conventions for RCUT elements used in the guidance document.</a:t>
            </a:r>
          </a:p>
        </p:txBody>
      </p:sp>
      <p:sp>
        <p:nvSpPr>
          <p:cNvPr id="4" name="Slide Number Placeholder 3">
            <a:extLst>
              <a:ext uri="{FF2B5EF4-FFF2-40B4-BE49-F238E27FC236}">
                <a16:creationId xmlns:a16="http://schemas.microsoft.com/office/drawing/2014/main" id="{DB8738B1-8358-6355-C424-CC2E0A2122C5}"/>
              </a:ext>
            </a:extLst>
          </p:cNvPr>
          <p:cNvSpPr>
            <a:spLocks noGrp="1"/>
          </p:cNvSpPr>
          <p:nvPr>
            <p:ph type="sldNum" sz="quarter" idx="5"/>
          </p:nvPr>
        </p:nvSpPr>
        <p:spPr/>
        <p:txBody>
          <a:bodyPr/>
          <a:lstStyle/>
          <a:p>
            <a:fld id="{FE0BDAB9-A355-4E7D-864B-5723EAF52220}" type="slidenum">
              <a:rPr lang="en-US" smtClean="0"/>
              <a:t>6</a:t>
            </a:fld>
            <a:endParaRPr lang="en-US" dirty="0"/>
          </a:p>
        </p:txBody>
      </p:sp>
    </p:spTree>
    <p:extLst>
      <p:ext uri="{BB962C8B-B14F-4D97-AF65-F5344CB8AC3E}">
        <p14:creationId xmlns:p14="http://schemas.microsoft.com/office/powerpoint/2010/main" val="34884112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The most common type of RCUT in Kentucky.</a:t>
            </a:r>
          </a:p>
          <a:p>
            <a:endParaRPr lang="en-US" dirty="0"/>
          </a:p>
          <a:p>
            <a:r>
              <a:rPr lang="en-US" dirty="0"/>
              <a:t>Two right turn lane options are available. 1) keeping the loon and the right-turn lane separate. 2) extending the right-turn lane back to connect to the loon. Recommended if budget available.</a:t>
            </a:r>
          </a:p>
          <a:p>
            <a:endParaRPr lang="en-US" dirty="0"/>
          </a:p>
          <a:p>
            <a:r>
              <a:rPr lang="en-US" dirty="0"/>
              <a:t>Note that stop signs only placed on the minor road approaches. The main road left turn and U-turn openings do not have stop signs placed.</a:t>
            </a:r>
          </a:p>
        </p:txBody>
      </p:sp>
      <p:sp>
        <p:nvSpPr>
          <p:cNvPr id="4" name="Slide Number Placeholder 3"/>
          <p:cNvSpPr>
            <a:spLocks noGrp="1"/>
          </p:cNvSpPr>
          <p:nvPr>
            <p:ph type="sldNum" sz="quarter" idx="5"/>
          </p:nvPr>
        </p:nvSpPr>
        <p:spPr/>
        <p:txBody>
          <a:bodyPr/>
          <a:lstStyle/>
          <a:p>
            <a:fld id="{FE0BDAB9-A355-4E7D-864B-5723EAF52220}" type="slidenum">
              <a:rPr lang="en-US" smtClean="0"/>
              <a:t>7</a:t>
            </a:fld>
            <a:endParaRPr lang="en-US" dirty="0"/>
          </a:p>
        </p:txBody>
      </p:sp>
    </p:spTree>
    <p:extLst>
      <p:ext uri="{BB962C8B-B14F-4D97-AF65-F5344CB8AC3E}">
        <p14:creationId xmlns:p14="http://schemas.microsoft.com/office/powerpoint/2010/main" val="37448536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37830-4793-5378-347C-7F62598F45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D83465-C94D-93C3-13B2-49BCC6500E8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63E8CB6A-C3A9-4912-4B50-9E39A0CB8DD3}"/>
              </a:ext>
            </a:extLst>
          </p:cNvPr>
          <p:cNvSpPr>
            <a:spLocks noGrp="1"/>
          </p:cNvSpPr>
          <p:nvPr>
            <p:ph type="body" idx="1"/>
          </p:nvPr>
        </p:nvSpPr>
        <p:spPr/>
        <p:txBody>
          <a:bodyPr/>
          <a:lstStyle/>
          <a:p>
            <a:r>
              <a:rPr lang="en-US" dirty="0"/>
              <a:t>Currently not in Kentucky (used in MN and WI and a few other states).  Can be used at intersections with </a:t>
            </a:r>
            <a:r>
              <a:rPr lang="en-US" b="1" i="1" dirty="0"/>
              <a:t>very low </a:t>
            </a:r>
            <a:r>
              <a:rPr lang="en-US" i="0" dirty="0"/>
              <a:t>minor road volumes</a:t>
            </a:r>
            <a:r>
              <a:rPr lang="en-US" dirty="0"/>
              <a:t>, where a constraint exists (such as unachievable ISD at the main intersection, or as part of a larger corridor management layout. If used, need to check that design and control vehicle can make the U-turn.</a:t>
            </a:r>
          </a:p>
        </p:txBody>
      </p:sp>
      <p:sp>
        <p:nvSpPr>
          <p:cNvPr id="4" name="Slide Number Placeholder 3">
            <a:extLst>
              <a:ext uri="{FF2B5EF4-FFF2-40B4-BE49-F238E27FC236}">
                <a16:creationId xmlns:a16="http://schemas.microsoft.com/office/drawing/2014/main" id="{9D1380CB-3937-4BAF-FC48-B5BA35BD8DA2}"/>
              </a:ext>
            </a:extLst>
          </p:cNvPr>
          <p:cNvSpPr>
            <a:spLocks noGrp="1"/>
          </p:cNvSpPr>
          <p:nvPr>
            <p:ph type="sldNum" sz="quarter" idx="5"/>
          </p:nvPr>
        </p:nvSpPr>
        <p:spPr/>
        <p:txBody>
          <a:bodyPr/>
          <a:lstStyle/>
          <a:p>
            <a:fld id="{FE0BDAB9-A355-4E7D-864B-5723EAF52220}" type="slidenum">
              <a:rPr lang="en-US" smtClean="0"/>
              <a:t>8</a:t>
            </a:fld>
            <a:endParaRPr lang="en-US" dirty="0"/>
          </a:p>
        </p:txBody>
      </p:sp>
    </p:spTree>
    <p:extLst>
      <p:ext uri="{BB962C8B-B14F-4D97-AF65-F5344CB8AC3E}">
        <p14:creationId xmlns:p14="http://schemas.microsoft.com/office/powerpoint/2010/main" val="88193578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At signal-controlled RCUT intersections the main intersection is signalized. The loons may or may not be signalized. Pedestrians and bicyclist can more easily be accommodated at signalized RCUT intersections.  Not shown, but the loon and right turn lane can also be separated.</a:t>
            </a:r>
          </a:p>
        </p:txBody>
      </p:sp>
      <p:sp>
        <p:nvSpPr>
          <p:cNvPr id="4" name="Slide Number Placeholder 3"/>
          <p:cNvSpPr>
            <a:spLocks noGrp="1"/>
          </p:cNvSpPr>
          <p:nvPr>
            <p:ph type="sldNum" sz="quarter" idx="5"/>
          </p:nvPr>
        </p:nvSpPr>
        <p:spPr/>
        <p:txBody>
          <a:bodyPr/>
          <a:lstStyle/>
          <a:p>
            <a:fld id="{FE0BDAB9-A355-4E7D-864B-5723EAF52220}" type="slidenum">
              <a:rPr lang="en-US" smtClean="0"/>
              <a:t>9</a:t>
            </a:fld>
            <a:endParaRPr lang="en-US" dirty="0"/>
          </a:p>
        </p:txBody>
      </p:sp>
    </p:spTree>
    <p:extLst>
      <p:ext uri="{BB962C8B-B14F-4D97-AF65-F5344CB8AC3E}">
        <p14:creationId xmlns:p14="http://schemas.microsoft.com/office/powerpoint/2010/main" val="15760938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This variant is also known as a Merge- (Yield-) controlled RCUT intersection. The guide covers mostly stop- and signal- controlled RCUT intersection but this is an option if an appropriate situation arises.</a:t>
            </a:r>
          </a:p>
          <a:p>
            <a:endParaRPr lang="en-US" dirty="0"/>
          </a:p>
          <a:p>
            <a:r>
              <a:rPr lang="en-US" dirty="0"/>
              <a:t>The merge-controlled RCUT intersection is typically only used in situations where roadway speeds are high. The merge and acceleration lanes work in place of a grade separated facility. Room is provided for minor road vehicles to accelerate to mainline speeds then decelerate into the U-turn opening. The median U-turn opening is located farther away (up to a half-mile) from the main intersection than it is in stop- or signal- controlled RCUT intersections. </a:t>
            </a:r>
          </a:p>
          <a:p>
            <a:endParaRPr lang="en-US" dirty="0"/>
          </a:p>
          <a:p>
            <a:r>
              <a:rPr lang="en-US" dirty="0"/>
              <a:t>Use with caution, especially where pedestrians are present.</a:t>
            </a:r>
          </a:p>
        </p:txBody>
      </p:sp>
      <p:sp>
        <p:nvSpPr>
          <p:cNvPr id="4" name="Slide Number Placeholder 3"/>
          <p:cNvSpPr>
            <a:spLocks noGrp="1"/>
          </p:cNvSpPr>
          <p:nvPr>
            <p:ph type="sldNum" sz="quarter" idx="5"/>
          </p:nvPr>
        </p:nvSpPr>
        <p:spPr/>
        <p:txBody>
          <a:bodyPr/>
          <a:lstStyle/>
          <a:p>
            <a:fld id="{FE0BDAB9-A355-4E7D-864B-5723EAF52220}" type="slidenum">
              <a:rPr lang="en-US" smtClean="0"/>
              <a:t>10</a:t>
            </a:fld>
            <a:endParaRPr lang="en-US" dirty="0"/>
          </a:p>
        </p:txBody>
      </p:sp>
    </p:spTree>
    <p:extLst>
      <p:ext uri="{BB962C8B-B14F-4D97-AF65-F5344CB8AC3E}">
        <p14:creationId xmlns:p14="http://schemas.microsoft.com/office/powerpoint/2010/main" val="133307033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A60F42-6F9C-E6FA-28A0-BEDF49D75A1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76B46E2-96C9-5791-A9EB-710D2EC6FCC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BDB8FA5-8FDD-77FC-A84C-C4FF35E045F3}"/>
              </a:ext>
            </a:extLst>
          </p:cNvPr>
          <p:cNvSpPr>
            <a:spLocks noGrp="1"/>
          </p:cNvSpPr>
          <p:nvPr>
            <p:ph type="body" idx="1"/>
          </p:nvPr>
        </p:nvSpPr>
        <p:spPr/>
        <p:txBody>
          <a:bodyPr/>
          <a:lstStyle/>
          <a:p>
            <a:r>
              <a:rPr lang="en-US" dirty="0"/>
              <a:t>This slide shows that on new construction or reconstruction type projects on four-lane wide median highways, RCUT is the default intersection type. Also, can be considered with 2R and 3R projects.</a:t>
            </a:r>
          </a:p>
          <a:p>
            <a:endParaRPr lang="en-US" dirty="0"/>
          </a:p>
          <a:p>
            <a:r>
              <a:rPr lang="en-US" dirty="0"/>
              <a:t>If the project team decides that an RCUT intersection will provide value to the project, but funding is not available coordinate with KYTC Leadership to find additional funding. If no additional funding exists, document the need as a CHAF.  Coordinate with District Planning staff. </a:t>
            </a:r>
          </a:p>
        </p:txBody>
      </p:sp>
      <p:sp>
        <p:nvSpPr>
          <p:cNvPr id="4" name="Slide Number Placeholder 3">
            <a:extLst>
              <a:ext uri="{FF2B5EF4-FFF2-40B4-BE49-F238E27FC236}">
                <a16:creationId xmlns:a16="http://schemas.microsoft.com/office/drawing/2014/main" id="{6C91DAF1-7CA0-BD8F-123E-B059E26A8F48}"/>
              </a:ext>
            </a:extLst>
          </p:cNvPr>
          <p:cNvSpPr>
            <a:spLocks noGrp="1"/>
          </p:cNvSpPr>
          <p:nvPr>
            <p:ph type="sldNum" sz="quarter" idx="5"/>
          </p:nvPr>
        </p:nvSpPr>
        <p:spPr/>
        <p:txBody>
          <a:bodyPr/>
          <a:lstStyle/>
          <a:p>
            <a:fld id="{FE0BDAB9-A355-4E7D-864B-5723EAF52220}" type="slidenum">
              <a:rPr lang="en-US" smtClean="0"/>
              <a:t>11</a:t>
            </a:fld>
            <a:endParaRPr lang="en-US" dirty="0"/>
          </a:p>
        </p:txBody>
      </p:sp>
    </p:spTree>
    <p:extLst>
      <p:ext uri="{BB962C8B-B14F-4D97-AF65-F5344CB8AC3E}">
        <p14:creationId xmlns:p14="http://schemas.microsoft.com/office/powerpoint/2010/main" val="1294631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B98C4E-25C6-160E-40F9-7E46110BF0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E4E31E-6654-28B7-E187-D13992F35F9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01A3B50-3D8F-B40A-C93B-7633E249E028}"/>
              </a:ext>
            </a:extLst>
          </p:cNvPr>
          <p:cNvSpPr>
            <a:spLocks noGrp="1"/>
          </p:cNvSpPr>
          <p:nvPr>
            <p:ph type="body" idx="1"/>
          </p:nvPr>
        </p:nvSpPr>
        <p:spPr/>
        <p:txBody>
          <a:bodyPr/>
          <a:lstStyle/>
          <a:p>
            <a:r>
              <a:rPr lang="en-US" dirty="0"/>
              <a:t>This table summarizes conditions that are favorable for implementing an RCUT intersection type. If a condition in this table isn’t present, it doesn’t mean that an RCUT can’t be selected. It just means that the condition may need to be mitigated for.</a:t>
            </a:r>
          </a:p>
          <a:p>
            <a:endParaRPr lang="en-US" dirty="0"/>
          </a:p>
          <a:p>
            <a:r>
              <a:rPr lang="en-US" dirty="0"/>
              <a:t>Example being, narrower medians will need larger loons constructed at the median U-turn openings. Another example is the median U-turn opening may need to be shifted slightly to obtain proper intersection sight distance.</a:t>
            </a:r>
          </a:p>
          <a:p>
            <a:endParaRPr lang="en-US" dirty="0"/>
          </a:p>
          <a:p>
            <a:r>
              <a:rPr lang="en-US" dirty="0"/>
              <a:t>KYTC RCUT Design Guidance, Table 1.</a:t>
            </a:r>
          </a:p>
        </p:txBody>
      </p:sp>
      <p:sp>
        <p:nvSpPr>
          <p:cNvPr id="4" name="Slide Number Placeholder 3">
            <a:extLst>
              <a:ext uri="{FF2B5EF4-FFF2-40B4-BE49-F238E27FC236}">
                <a16:creationId xmlns:a16="http://schemas.microsoft.com/office/drawing/2014/main" id="{05B15F07-2AF8-B0EC-9D39-8F244437110D}"/>
              </a:ext>
            </a:extLst>
          </p:cNvPr>
          <p:cNvSpPr>
            <a:spLocks noGrp="1"/>
          </p:cNvSpPr>
          <p:nvPr>
            <p:ph type="sldNum" sz="quarter" idx="5"/>
          </p:nvPr>
        </p:nvSpPr>
        <p:spPr/>
        <p:txBody>
          <a:bodyPr/>
          <a:lstStyle/>
          <a:p>
            <a:fld id="{FE0BDAB9-A355-4E7D-864B-5723EAF52220}" type="slidenum">
              <a:rPr lang="en-US" smtClean="0"/>
              <a:t>12</a:t>
            </a:fld>
            <a:endParaRPr lang="en-US" dirty="0"/>
          </a:p>
        </p:txBody>
      </p:sp>
    </p:spTree>
    <p:extLst>
      <p:ext uri="{BB962C8B-B14F-4D97-AF65-F5344CB8AC3E}">
        <p14:creationId xmlns:p14="http://schemas.microsoft.com/office/powerpoint/2010/main" val="93933884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388306-6C35-0236-39DB-C47E12BF0ED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0691364-8E45-2ADA-09AC-ADD47F8DFB3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0725FA3-FE8E-10DD-21C6-D6D3A41B6251}"/>
              </a:ext>
            </a:extLst>
          </p:cNvPr>
          <p:cNvSpPr>
            <a:spLocks noGrp="1"/>
          </p:cNvSpPr>
          <p:nvPr>
            <p:ph type="body" idx="1"/>
          </p:nvPr>
        </p:nvSpPr>
        <p:spPr/>
        <p:txBody>
          <a:bodyPr/>
          <a:lstStyle/>
          <a:p>
            <a:r>
              <a:rPr lang="en-US" dirty="0"/>
              <a:t>When deciding if an RCUT is a viable candidate for intersection improvement, the use of the KYTC ICE Guidance when combined with using the KYTC RCUT Design Guidance will lead to more informed decision making, whether at an isolated rural intersection or when selecting traffic control types along a corridor with multiple intersections.</a:t>
            </a:r>
          </a:p>
          <a:p>
            <a:endParaRPr lang="en-US" dirty="0"/>
          </a:p>
          <a:p>
            <a:endParaRPr lang="en-US" dirty="0"/>
          </a:p>
          <a:p>
            <a:r>
              <a:rPr lang="en-US" dirty="0"/>
              <a:t>KYTC Intersection Control Evaluation (ICE) Guidance: https://transportation.ky.gov/Highway-Design/Documents/ICE%20Guidance.pdf</a:t>
            </a:r>
          </a:p>
          <a:p>
            <a:r>
              <a:rPr lang="en-US" dirty="0"/>
              <a:t>KYTC Reduced Conflict U-turn (RCUT) Design Guidance: https://transportation.ky.gov/Highway-Design/Documents/Kentucky%20RCUT%20Guidance_2026-08-21.pdf</a:t>
            </a:r>
          </a:p>
        </p:txBody>
      </p:sp>
      <p:sp>
        <p:nvSpPr>
          <p:cNvPr id="4" name="Slide Number Placeholder 3">
            <a:extLst>
              <a:ext uri="{FF2B5EF4-FFF2-40B4-BE49-F238E27FC236}">
                <a16:creationId xmlns:a16="http://schemas.microsoft.com/office/drawing/2014/main" id="{E7E00F0A-0402-CB74-7FD7-C7C77FADAF50}"/>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652157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B5D3C9-727D-C3A9-ADA7-FB72BA6AEFB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E35651D-A494-0750-BB4F-E6CD7DF4EAA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4D50F2E-AE32-1B34-68A6-8013A2A0CF38}"/>
              </a:ext>
            </a:extLst>
          </p:cNvPr>
          <p:cNvSpPr>
            <a:spLocks noGrp="1"/>
          </p:cNvSpPr>
          <p:nvPr>
            <p:ph type="body" idx="1"/>
          </p:nvPr>
        </p:nvSpPr>
        <p:spPr/>
        <p:txBody>
          <a:bodyPr/>
          <a:lstStyle/>
          <a:p>
            <a:r>
              <a:rPr lang="en-US" dirty="0"/>
              <a:t>Make sure to scope the traffic and safety analysis early in the process, before a consultant contract is in place, so the needed amount of attention can be given to analyzing multiple RCUT intersections in a corridor. The Division of Planning can help with this task and with what traffic analysis tools are most appropriate for the conditions.</a:t>
            </a:r>
          </a:p>
          <a:p>
            <a:endParaRPr lang="en-US" dirty="0"/>
          </a:p>
          <a:p>
            <a:r>
              <a:rPr lang="en-US" dirty="0"/>
              <a:t>Evaluate the influence RCUT intersections have on adjacent intersections. Evaluate the corridor as an integrated system. Look at least one intersection past the project area if considering RCUTs in a corridor (similar to the traffic analysis study area for an IJS). Example, converting to RCUTs may dump traffic more quickly on an adjacent signalized intersection than what was there before because a series of RCUTs can move traffic more efficiently than a series of conventional signalized intersections.</a:t>
            </a:r>
          </a:p>
          <a:p>
            <a:endParaRPr lang="en-US" dirty="0"/>
          </a:p>
          <a:p>
            <a:r>
              <a:rPr lang="en-US" dirty="0"/>
              <a:t>RCUT intersections present an opportunity to integrate access management into a project given they provide median U-turn openings and use medians to restrict turning movements.</a:t>
            </a:r>
          </a:p>
          <a:p>
            <a:endParaRPr lang="en-US" dirty="0"/>
          </a:p>
          <a:p>
            <a:r>
              <a:rPr lang="en-US" dirty="0"/>
              <a:t>Where RCUT intersections are being considered in a corridor, median U-turn openings can be spaced to serve multiple access points.</a:t>
            </a:r>
          </a:p>
          <a:p>
            <a:endParaRPr lang="en-US" dirty="0"/>
          </a:p>
          <a:p>
            <a:endParaRPr lang="en-US" dirty="0"/>
          </a:p>
          <a:p>
            <a:r>
              <a:rPr lang="en-US" dirty="0"/>
              <a:t>KYTC Microsimulation Guidelines, 2021: https://transportation.ky.gov/Planning/Documents/KYTC%20Microsimulation%20Guidelines.pdf</a:t>
            </a:r>
          </a:p>
        </p:txBody>
      </p:sp>
      <p:sp>
        <p:nvSpPr>
          <p:cNvPr id="4" name="Slide Number Placeholder 3">
            <a:extLst>
              <a:ext uri="{FF2B5EF4-FFF2-40B4-BE49-F238E27FC236}">
                <a16:creationId xmlns:a16="http://schemas.microsoft.com/office/drawing/2014/main" id="{BDF5F298-F476-DC3F-95FE-04AE803F202A}"/>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47373843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14EA52-33FB-59CD-2238-825FFDD398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01BA6A-D945-7CFF-75C2-6BEE7B014D2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7C529D1-BBAD-4C11-A21D-56D368D797FC}"/>
              </a:ext>
            </a:extLst>
          </p:cNvPr>
          <p:cNvSpPr>
            <a:spLocks noGrp="1"/>
          </p:cNvSpPr>
          <p:nvPr>
            <p:ph type="body" idx="1"/>
          </p:nvPr>
        </p:nvSpPr>
        <p:spPr/>
        <p:txBody>
          <a:bodyPr/>
          <a:lstStyle/>
          <a:p>
            <a:r>
              <a:rPr lang="en-US" dirty="0"/>
              <a:t>This is an example of a suburban type arterial corridor from North Carolina that includes several different types of intersections and an interchange. The prior condition was a two-lane highway with conventional intersections and diamond interchange. An ICE analysis would be conducted, along with more detailed traffic and safety analysis. Microsimulation traffic analysis would probably be needed.</a:t>
            </a:r>
          </a:p>
        </p:txBody>
      </p:sp>
      <p:sp>
        <p:nvSpPr>
          <p:cNvPr id="4" name="Slide Number Placeholder 3">
            <a:extLst>
              <a:ext uri="{FF2B5EF4-FFF2-40B4-BE49-F238E27FC236}">
                <a16:creationId xmlns:a16="http://schemas.microsoft.com/office/drawing/2014/main" id="{662AD01F-246C-6D35-29AB-96780FD94ED4}"/>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3272384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39228F-09C4-4B63-380E-614C76331E9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FBEADD7-ED0E-EBDB-BA15-886F83EA372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2732B50-6D37-CAAE-D510-5C1B0B6C8F33}"/>
              </a:ext>
            </a:extLst>
          </p:cNvPr>
          <p:cNvSpPr>
            <a:spLocks noGrp="1"/>
          </p:cNvSpPr>
          <p:nvPr>
            <p:ph type="body" idx="1"/>
          </p:nvPr>
        </p:nvSpPr>
        <p:spPr/>
        <p:txBody>
          <a:bodyPr/>
          <a:lstStyle/>
          <a:p>
            <a:r>
              <a:rPr lang="en-US" dirty="0"/>
              <a:t>When planning and selecting a site for an RCUT intersection, Minor and Major road volume ranges for potential signalization can be checked. Exhibit 5-7 is a more generalized approach and not to be used on its own. It can help at the planning level, but more detailed analysis is needed to determine if a signalized RCUT is appropriate.</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FHWA’s </a:t>
            </a:r>
            <a:r>
              <a:rPr lang="en-US" i="1" dirty="0"/>
              <a:t>Restricted Crossing U-turn Intersection Informational Guide: </a:t>
            </a:r>
            <a:r>
              <a:rPr lang="en-US" dirty="0"/>
              <a:t>https://rosap.ntl.bts.gov/view/dot/29477</a:t>
            </a:r>
          </a:p>
        </p:txBody>
      </p:sp>
      <p:sp>
        <p:nvSpPr>
          <p:cNvPr id="4" name="Slide Number Placeholder 3">
            <a:extLst>
              <a:ext uri="{FF2B5EF4-FFF2-40B4-BE49-F238E27FC236}">
                <a16:creationId xmlns:a16="http://schemas.microsoft.com/office/drawing/2014/main" id="{5508C07F-3F1B-C2F5-E48A-A25C2451DEE6}"/>
              </a:ext>
            </a:extLst>
          </p:cNvPr>
          <p:cNvSpPr>
            <a:spLocks noGrp="1"/>
          </p:cNvSpPr>
          <p:nvPr>
            <p:ph type="sldNum" sz="quarter" idx="5"/>
          </p:nvPr>
        </p:nvSpPr>
        <p:spPr/>
        <p:txBody>
          <a:bodyPr/>
          <a:lstStyle/>
          <a:p>
            <a:fld id="{FE0BDAB9-A355-4E7D-864B-5723EAF52220}" type="slidenum">
              <a:rPr lang="en-US" smtClean="0"/>
              <a:t>16</a:t>
            </a:fld>
            <a:endParaRPr lang="en-US" dirty="0"/>
          </a:p>
        </p:txBody>
      </p:sp>
    </p:spTree>
    <p:extLst>
      <p:ext uri="{BB962C8B-B14F-4D97-AF65-F5344CB8AC3E}">
        <p14:creationId xmlns:p14="http://schemas.microsoft.com/office/powerpoint/2010/main" val="109499557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6F2E10-AC84-6574-AB2E-D421230FC6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ACD869D-8454-AAB5-B529-31A5C59DC6A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1E4E1F6-419E-CBA4-3EFB-3BC66F9AAD5F}"/>
              </a:ext>
            </a:extLst>
          </p:cNvPr>
          <p:cNvSpPr>
            <a:spLocks noGrp="1"/>
          </p:cNvSpPr>
          <p:nvPr>
            <p:ph type="body" idx="1"/>
          </p:nvPr>
        </p:nvSpPr>
        <p:spPr/>
        <p:txBody>
          <a:bodyPr/>
          <a:lstStyle/>
          <a:p>
            <a:r>
              <a:rPr lang="en-US" dirty="0"/>
              <a:t>The bullet points summarize the intersection safety analysis conducted as part of the Kentucky RCUT Design Guidance development. Kentucky RCUT intersections seem to be operating similar to what CMFs have shown nationally.</a:t>
            </a:r>
          </a:p>
          <a:p>
            <a:endParaRPr lang="en-US" dirty="0"/>
          </a:p>
          <a:p>
            <a:r>
              <a:rPr lang="en-US" dirty="0"/>
              <a:t>FHWA Crash Modification Factors Clearinghouse: https://cmfclearinghouse.fhwa.dot.gov/index.php</a:t>
            </a:r>
          </a:p>
        </p:txBody>
      </p:sp>
      <p:sp>
        <p:nvSpPr>
          <p:cNvPr id="4" name="Slide Number Placeholder 3">
            <a:extLst>
              <a:ext uri="{FF2B5EF4-FFF2-40B4-BE49-F238E27FC236}">
                <a16:creationId xmlns:a16="http://schemas.microsoft.com/office/drawing/2014/main" id="{E675ABAF-9B4F-0650-348C-5760FD305F4E}"/>
              </a:ext>
            </a:extLst>
          </p:cNvPr>
          <p:cNvSpPr>
            <a:spLocks noGrp="1"/>
          </p:cNvSpPr>
          <p:nvPr>
            <p:ph type="sldNum" sz="quarter" idx="5"/>
          </p:nvPr>
        </p:nvSpPr>
        <p:spPr/>
        <p:txBody>
          <a:bodyPr/>
          <a:lstStyle/>
          <a:p>
            <a:fld id="{FE0BDAB9-A355-4E7D-864B-5723EAF52220}" type="slidenum">
              <a:rPr lang="en-US" smtClean="0"/>
              <a:t>17</a:t>
            </a:fld>
            <a:endParaRPr lang="en-US" dirty="0"/>
          </a:p>
        </p:txBody>
      </p:sp>
    </p:spTree>
    <p:extLst>
      <p:ext uri="{BB962C8B-B14F-4D97-AF65-F5344CB8AC3E}">
        <p14:creationId xmlns:p14="http://schemas.microsoft.com/office/powerpoint/2010/main" val="9775229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628034-75A4-6170-A04E-F407AE338B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710128-2C47-BAF4-A6A8-0A9F1C5D446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88D8A30-D477-0A42-00D6-A7DEB29C22E8}"/>
              </a:ext>
            </a:extLst>
          </p:cNvPr>
          <p:cNvSpPr>
            <a:spLocks noGrp="1"/>
          </p:cNvSpPr>
          <p:nvPr>
            <p:ph type="body" idx="1"/>
          </p:nvPr>
        </p:nvSpPr>
        <p:spPr/>
        <p:txBody>
          <a:bodyPr/>
          <a:lstStyle/>
          <a:p>
            <a:r>
              <a:rPr lang="en-US" dirty="0"/>
              <a:t>Specific to each turning movement is called out since different design vehicles may be selected for each turning movement. Example being the U-turn location will typically have two design vehicles.</a:t>
            </a:r>
          </a:p>
        </p:txBody>
      </p:sp>
      <p:sp>
        <p:nvSpPr>
          <p:cNvPr id="4" name="Slide Number Placeholder 3">
            <a:extLst>
              <a:ext uri="{FF2B5EF4-FFF2-40B4-BE49-F238E27FC236}">
                <a16:creationId xmlns:a16="http://schemas.microsoft.com/office/drawing/2014/main" id="{5D95D651-1919-693D-AFBB-21A45BCE98FC}"/>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0872678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4B03CA-57EC-8880-18FF-8E22B26715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76F8B78-68AA-181E-BF30-7A90D3FC278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F56992A-E59E-C2AA-759A-E0E8AB23B45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B39821FF-92A6-C6DD-01C4-CB6FF8BBEF1F}"/>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79189207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AE2CDB-A47B-BB6A-1946-28E6CF94CC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2B5C5A-4D17-81F7-A0A6-6EB94F3BBE6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BC8F97E-A7F2-04B7-629E-D6DF5DB6E191}"/>
              </a:ext>
            </a:extLst>
          </p:cNvPr>
          <p:cNvSpPr>
            <a:spLocks noGrp="1"/>
          </p:cNvSpPr>
          <p:nvPr>
            <p:ph type="body" idx="1"/>
          </p:nvPr>
        </p:nvSpPr>
        <p:spPr/>
        <p:txBody>
          <a:bodyPr/>
          <a:lstStyle/>
          <a:p>
            <a:r>
              <a:rPr lang="en-US" dirty="0"/>
              <a:t>The recommended design vehicle for right turns into and out of the minor road is a WB-67.</a:t>
            </a:r>
          </a:p>
          <a:p>
            <a:endParaRPr lang="en-US" dirty="0"/>
          </a:p>
          <a:p>
            <a:r>
              <a:rPr lang="en-US" dirty="0"/>
              <a:t>Not to encroach into curbing, drainage boxes, raised channelization, raised islands, median islands, opposing traffic lanes.</a:t>
            </a:r>
          </a:p>
        </p:txBody>
      </p:sp>
      <p:sp>
        <p:nvSpPr>
          <p:cNvPr id="4" name="Slide Number Placeholder 3">
            <a:extLst>
              <a:ext uri="{FF2B5EF4-FFF2-40B4-BE49-F238E27FC236}">
                <a16:creationId xmlns:a16="http://schemas.microsoft.com/office/drawing/2014/main" id="{384C359A-C671-B66F-06CA-9AA076ED017C}"/>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735505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621384-DC76-1E81-69BE-9B2EE0B4BF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C95C6B-D23D-717D-A6DD-6E0D7E8F566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0923AEB-EF4D-1073-DE84-21E7ECF599D8}"/>
              </a:ext>
            </a:extLst>
          </p:cNvPr>
          <p:cNvSpPr>
            <a:spLocks noGrp="1"/>
          </p:cNvSpPr>
          <p:nvPr>
            <p:ph type="body" idx="1"/>
          </p:nvPr>
        </p:nvSpPr>
        <p:spPr/>
        <p:txBody>
          <a:bodyPr/>
          <a:lstStyle/>
          <a:p>
            <a:r>
              <a:rPr lang="en-US" dirty="0"/>
              <a:t>The recommended design vehicle for turning left from the main road is a WB-67.</a:t>
            </a:r>
          </a:p>
          <a:p>
            <a:endParaRPr lang="en-US" dirty="0"/>
          </a:p>
          <a:p>
            <a:r>
              <a:rPr lang="en-US" dirty="0"/>
              <a:t>Not to encroach into curbing, drainage boxes, raised channelization, raised islands, median islands, opposing traffic lanes.</a:t>
            </a:r>
          </a:p>
        </p:txBody>
      </p:sp>
      <p:sp>
        <p:nvSpPr>
          <p:cNvPr id="4" name="Slide Number Placeholder 3">
            <a:extLst>
              <a:ext uri="{FF2B5EF4-FFF2-40B4-BE49-F238E27FC236}">
                <a16:creationId xmlns:a16="http://schemas.microsoft.com/office/drawing/2014/main" id="{3D825193-147B-548A-3250-A0D5C486D8DC}"/>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594320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429938-7085-3764-258A-39336885403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481646E-7441-61A8-45FD-2B0B5D5D323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A911929-7415-1D4C-C3DB-62CECAFF1411}"/>
              </a:ext>
            </a:extLst>
          </p:cNvPr>
          <p:cNvSpPr>
            <a:spLocks noGrp="1"/>
          </p:cNvSpPr>
          <p:nvPr>
            <p:ph type="body" idx="1"/>
          </p:nvPr>
        </p:nvSpPr>
        <p:spPr/>
        <p:txBody>
          <a:bodyPr/>
          <a:lstStyle/>
          <a:p>
            <a:r>
              <a:rPr lang="en-US" dirty="0"/>
              <a:t>The recommended design vehicles for a single-lane median U-turn opening is a WB-67 (for inside path) and a SU-40 (for outside path).</a:t>
            </a:r>
          </a:p>
          <a:p>
            <a:endParaRPr lang="en-US" dirty="0"/>
          </a:p>
          <a:p>
            <a:r>
              <a:rPr lang="en-US" dirty="0"/>
              <a:t>Where dual U-turn lanes are present, at a minimum use a P (passenger car) for the inside lane design vehicle, and a WB-67 for the outside lane. Given frequency of vehicle types that use the dual U-turn may need a larger inside lane design vehicle.</a:t>
            </a:r>
          </a:p>
          <a:p>
            <a:endParaRPr lang="en-US" dirty="0"/>
          </a:p>
          <a:p>
            <a:r>
              <a:rPr lang="en-US" dirty="0"/>
              <a:t>Not to encroach into curbing, drainage boxes, raised channelization, raised islands, median islands, opposing traffic lanes.</a:t>
            </a:r>
          </a:p>
        </p:txBody>
      </p:sp>
      <p:sp>
        <p:nvSpPr>
          <p:cNvPr id="4" name="Slide Number Placeholder 3">
            <a:extLst>
              <a:ext uri="{FF2B5EF4-FFF2-40B4-BE49-F238E27FC236}">
                <a16:creationId xmlns:a16="http://schemas.microsoft.com/office/drawing/2014/main" id="{73789409-EB19-70F4-E8EA-F81AE544A0F0}"/>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07207901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D23ECC5-2436-D3DD-8D07-07BCC502B24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F88798-FF90-BE00-6DC6-F2D9C55F8A3F}"/>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A2F0393-CFD4-EDC2-5C1E-B36EF2B23DDE}"/>
              </a:ext>
            </a:extLst>
          </p:cNvPr>
          <p:cNvSpPr>
            <a:spLocks noGrp="1"/>
          </p:cNvSpPr>
          <p:nvPr>
            <p:ph type="body" idx="1"/>
          </p:nvPr>
        </p:nvSpPr>
        <p:spPr/>
        <p:txBody>
          <a:bodyPr/>
          <a:lstStyle/>
          <a:p>
            <a:r>
              <a:rPr lang="en-US" dirty="0"/>
              <a:t>This is a general overview of Intersection Sight Distance to provide at an RCUT intersection.</a:t>
            </a:r>
          </a:p>
          <a:p>
            <a:endParaRPr lang="en-US" dirty="0"/>
          </a:p>
          <a:p>
            <a:r>
              <a:rPr lang="en-US" dirty="0"/>
              <a:t>Check for minor road right-turn, major road left-turn, and major road U-turn. Each location separately. Provide clear sight triangles at each turning movement location.</a:t>
            </a:r>
          </a:p>
          <a:p>
            <a:endParaRPr lang="en-US" dirty="0"/>
          </a:p>
          <a:p>
            <a:r>
              <a:rPr lang="en-US" dirty="0"/>
              <a:t>Check </a:t>
            </a:r>
            <a:r>
              <a:rPr lang="en-US" i="1" dirty="0"/>
              <a:t>BOTH</a:t>
            </a:r>
            <a:r>
              <a:rPr lang="en-US" dirty="0"/>
              <a:t> passenger and truck design vehicles at each location. Passenger car eye height = 3.5 ft, truck driver eye height = 7.6 ft. Object height 3.5 ft.</a:t>
            </a:r>
          </a:p>
          <a:p>
            <a:endParaRPr lang="en-US" dirty="0"/>
          </a:p>
          <a:p>
            <a:r>
              <a:rPr lang="en-US" dirty="0"/>
              <a:t>Use equation 9-1 out of the Green Book to calculate the ISD length. Make sure to add adjustments to the time gap if needed.</a:t>
            </a:r>
          </a:p>
          <a:p>
            <a:endParaRPr lang="en-US" dirty="0"/>
          </a:p>
          <a:p>
            <a:r>
              <a:rPr lang="en-US" dirty="0"/>
              <a:t>Provide a clear sight triangle at each of these locations. With a signalized RCUT intersection, in addition to AASHTO Case D there are also MUTCD traffic signal visibility requirements.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Georgia DOT Research Project 23-03: https://g92018.eos-intl.net/eLibSQL14_G92018_Documents/23-03.pdf</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MUTCD, 11</a:t>
            </a:r>
            <a:r>
              <a:rPr lang="en-US" baseline="30000" dirty="0"/>
              <a:t>th</a:t>
            </a:r>
            <a:r>
              <a:rPr lang="en-US" dirty="0"/>
              <a:t> Edition: https://mutcd.fhwa.dot.gov/pdfs/11th_Editionr1/mutcd11theditionr1hl.pdf</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a:extLst>
              <a:ext uri="{FF2B5EF4-FFF2-40B4-BE49-F238E27FC236}">
                <a16:creationId xmlns:a16="http://schemas.microsoft.com/office/drawing/2014/main" id="{58CF6D24-7B30-1DE9-BFCC-9DE1CE1A8493}"/>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2697474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49A65-BF3B-19CC-2858-82CC97A796E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B47B76-806E-3BED-7983-1C662C3ED71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B7934E-33B6-A967-69D6-0ED73E1F0B68}"/>
              </a:ext>
            </a:extLst>
          </p:cNvPr>
          <p:cNvSpPr>
            <a:spLocks noGrp="1"/>
          </p:cNvSpPr>
          <p:nvPr>
            <p:ph type="body" idx="1"/>
          </p:nvPr>
        </p:nvSpPr>
        <p:spPr/>
        <p:txBody>
          <a:bodyPr/>
          <a:lstStyle/>
          <a:p>
            <a:r>
              <a:rPr lang="en-US" dirty="0"/>
              <a:t>U-turn intersection sight distance is to be checked using the method developed for the Georgia Department of Transportation. Check for both passenger car and truck design vehicles.</a:t>
            </a:r>
          </a:p>
          <a:p>
            <a:endParaRPr lang="en-US" dirty="0"/>
          </a:p>
          <a:p>
            <a:r>
              <a:rPr lang="en-US" dirty="0"/>
              <a:t>Georgia DOT Research Project 23-03: https://g92018.eos-intl.net/eLibSQL14_G92018_Documents/23-03.pdf</a:t>
            </a:r>
          </a:p>
        </p:txBody>
      </p:sp>
      <p:sp>
        <p:nvSpPr>
          <p:cNvPr id="4" name="Slide Number Placeholder 3">
            <a:extLst>
              <a:ext uri="{FF2B5EF4-FFF2-40B4-BE49-F238E27FC236}">
                <a16:creationId xmlns:a16="http://schemas.microsoft.com/office/drawing/2014/main" id="{30E1254A-C126-BE66-1F59-A5F77BAD140D}"/>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6130608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D9FC4F-B464-0FAA-C24C-3823E4BD61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1CA5905-5359-0FEE-B5AC-08DC9762B50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2A281FB3-51B8-21C7-C633-2182ADC5B89D}"/>
              </a:ext>
            </a:extLst>
          </p:cNvPr>
          <p:cNvSpPr>
            <a:spLocks noGrp="1"/>
          </p:cNvSpPr>
          <p:nvPr>
            <p:ph type="body" idx="1"/>
          </p:nvPr>
        </p:nvSpPr>
        <p:spPr/>
        <p:txBody>
          <a:bodyPr/>
          <a:lstStyle/>
          <a:p>
            <a:r>
              <a:rPr lang="en-US" dirty="0"/>
              <a:t>Vehicles making a 90-degree U-turn operate more like a left turning vehicle. Given the size of a single unit truck or combination truck they operate more like a full 180-degree u-turning vehicle.</a:t>
            </a:r>
          </a:p>
        </p:txBody>
      </p:sp>
      <p:sp>
        <p:nvSpPr>
          <p:cNvPr id="4" name="Slide Number Placeholder 3">
            <a:extLst>
              <a:ext uri="{FF2B5EF4-FFF2-40B4-BE49-F238E27FC236}">
                <a16:creationId xmlns:a16="http://schemas.microsoft.com/office/drawing/2014/main" id="{A6B61F6A-251B-45F0-D9A8-FD20344C99CF}"/>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834944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85A0E8-5ECF-DD90-9656-FADCF76FAD4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33923E-892F-CBF2-49AD-5220F95B316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CFB4542-6ACE-16C2-A4D5-B6D9ECE86831}"/>
              </a:ext>
            </a:extLst>
          </p:cNvPr>
          <p:cNvSpPr>
            <a:spLocks noGrp="1"/>
          </p:cNvSpPr>
          <p:nvPr>
            <p:ph type="body" idx="1"/>
          </p:nvPr>
        </p:nvSpPr>
        <p:spPr/>
        <p:txBody>
          <a:bodyPr/>
          <a:lstStyle/>
          <a:p>
            <a:r>
              <a:rPr lang="en-US" dirty="0"/>
              <a:t>The 45mph to 65mph rows will be most common.</a:t>
            </a:r>
          </a:p>
        </p:txBody>
      </p:sp>
      <p:sp>
        <p:nvSpPr>
          <p:cNvPr id="4" name="Slide Number Placeholder 3">
            <a:extLst>
              <a:ext uri="{FF2B5EF4-FFF2-40B4-BE49-F238E27FC236}">
                <a16:creationId xmlns:a16="http://schemas.microsoft.com/office/drawing/2014/main" id="{6E0BB0FC-7515-83A5-986F-972CEB6ECCCC}"/>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26</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81041200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C8A315-9449-C06B-D4F4-5F46B2B9783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56C9EE-58FB-62FB-E86E-696D89767246}"/>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641F1B0-F0EF-44C7-EEA2-72E7FD7CF376}"/>
              </a:ext>
            </a:extLst>
          </p:cNvPr>
          <p:cNvSpPr>
            <a:spLocks noGrp="1"/>
          </p:cNvSpPr>
          <p:nvPr>
            <p:ph type="body" idx="1"/>
          </p:nvPr>
        </p:nvSpPr>
        <p:spPr/>
        <p:txBody>
          <a:bodyPr/>
          <a:lstStyle/>
          <a:p>
            <a:r>
              <a:rPr lang="en-US" dirty="0"/>
              <a:t>The adjustment factor is applied to the segment of roadway approaching the median U-turn opening. A negative grade would be a grade coming down to the U-turn opening and a positive grade would be coming up to the U-turn opening.</a:t>
            </a:r>
          </a:p>
        </p:txBody>
      </p:sp>
      <p:sp>
        <p:nvSpPr>
          <p:cNvPr id="4" name="Slide Number Placeholder 3">
            <a:extLst>
              <a:ext uri="{FF2B5EF4-FFF2-40B4-BE49-F238E27FC236}">
                <a16:creationId xmlns:a16="http://schemas.microsoft.com/office/drawing/2014/main" id="{E7D9BB2A-DE7D-36D9-619C-4187F5C23B42}"/>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69337803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E9A9B-AB9F-4A84-EA99-B6B6056E7E7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3F539F0-7403-28DE-EDA7-94CA6C0F4F4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AF1C58EF-8BAB-D900-FF6D-3C62621D9ABF}"/>
              </a:ext>
            </a:extLst>
          </p:cNvPr>
          <p:cNvSpPr>
            <a:spLocks noGrp="1"/>
          </p:cNvSpPr>
          <p:nvPr>
            <p:ph type="body" idx="1"/>
          </p:nvPr>
        </p:nvSpPr>
        <p:spPr/>
        <p:txBody>
          <a:bodyPr/>
          <a:lstStyle/>
          <a:p>
            <a:r>
              <a:rPr lang="en-US" dirty="0"/>
              <a:t>The GaDOT U-turn ISD study did not calculate the time it took single unit or combination trucks to make a U-turn. Rather, they used the differences in unadjusted time gaps from the Green Book to set these truck correction factors.</a:t>
            </a:r>
          </a:p>
        </p:txBody>
      </p:sp>
      <p:sp>
        <p:nvSpPr>
          <p:cNvPr id="4" name="Slide Number Placeholder 3">
            <a:extLst>
              <a:ext uri="{FF2B5EF4-FFF2-40B4-BE49-F238E27FC236}">
                <a16:creationId xmlns:a16="http://schemas.microsoft.com/office/drawing/2014/main" id="{7D850414-AC74-5981-AA3C-C42546233694}"/>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28</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4617647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9223F4-64E8-DEB5-F923-2185AF5FAE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5231D5F-06CE-90D3-A341-6A125628E461}"/>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81F8AAEA-E3E1-D71B-7D36-C51A93A757BE}"/>
              </a:ext>
            </a:extLst>
          </p:cNvPr>
          <p:cNvSpPr>
            <a:spLocks noGrp="1"/>
          </p:cNvSpPr>
          <p:nvPr>
            <p:ph type="body" idx="1"/>
          </p:nvPr>
        </p:nvSpPr>
        <p:spPr/>
        <p:txBody>
          <a:bodyPr/>
          <a:lstStyle/>
          <a:p>
            <a:r>
              <a:rPr lang="en-US" dirty="0"/>
              <a:t>The median U-turn opening is located typically 600’ to 1,000’ from the minor roadway. Measured from the minor road intersection point to the inside of the U-turn lane.</a:t>
            </a:r>
          </a:p>
          <a:p>
            <a:endParaRPr lang="en-US" dirty="0"/>
          </a:p>
          <a:p>
            <a:r>
              <a:rPr lang="en-US" dirty="0"/>
              <a:t>This seems to be the number one question asked by practitioners.</a:t>
            </a:r>
          </a:p>
          <a:p>
            <a:endParaRPr lang="en-US" dirty="0"/>
          </a:p>
        </p:txBody>
      </p:sp>
      <p:sp>
        <p:nvSpPr>
          <p:cNvPr id="4" name="Slide Number Placeholder 3">
            <a:extLst>
              <a:ext uri="{FF2B5EF4-FFF2-40B4-BE49-F238E27FC236}">
                <a16:creationId xmlns:a16="http://schemas.microsoft.com/office/drawing/2014/main" id="{FC60324F-8C30-3853-9CFC-F563E98A2B11}"/>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29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9135013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9A1F17-4E54-3587-AE9B-13F14D5C732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ED7731B-97D4-A753-B37F-5E74137160B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3247819-3AE6-BC6F-E679-614852852883}"/>
              </a:ext>
            </a:extLst>
          </p:cNvPr>
          <p:cNvSpPr>
            <a:spLocks noGrp="1"/>
          </p:cNvSpPr>
          <p:nvPr>
            <p:ph type="body" idx="1"/>
          </p:nvPr>
        </p:nvSpPr>
        <p:spPr/>
        <p:txBody>
          <a:bodyPr/>
          <a:lstStyle/>
          <a:p>
            <a:r>
              <a:rPr lang="en-US" dirty="0"/>
              <a:t>Factors used to select the median U-turn opening location. At a minimum the distance would provide turn lane deceleration and storage lengths.</a:t>
            </a:r>
          </a:p>
          <a:p>
            <a:endParaRPr lang="en-US" dirty="0"/>
          </a:p>
          <a:p>
            <a:r>
              <a:rPr lang="en-US" dirty="0"/>
              <a:t>Table 10 from KYTC RCUT Design Guidance document.</a:t>
            </a:r>
          </a:p>
        </p:txBody>
      </p:sp>
      <p:sp>
        <p:nvSpPr>
          <p:cNvPr id="4" name="Slide Number Placeholder 3">
            <a:extLst>
              <a:ext uri="{FF2B5EF4-FFF2-40B4-BE49-F238E27FC236}">
                <a16:creationId xmlns:a16="http://schemas.microsoft.com/office/drawing/2014/main" id="{FF8F2616-B4AE-C614-FF33-134D4B7D4743}"/>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304604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178DE-F41A-1E1F-D1DA-4B4574F49E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8D4BAB-C659-841B-D0D9-C7DDB2F2BD3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363E1B3-19CA-A8A5-292E-16D05A3E57B9}"/>
              </a:ext>
            </a:extLst>
          </p:cNvPr>
          <p:cNvSpPr>
            <a:spLocks noGrp="1"/>
          </p:cNvSpPr>
          <p:nvPr>
            <p:ph type="body" idx="1"/>
          </p:nvPr>
        </p:nvSpPr>
        <p:spPr/>
        <p:txBody>
          <a:bodyPr/>
          <a:lstStyle/>
          <a:p>
            <a:r>
              <a:rPr lang="en-US" dirty="0"/>
              <a:t>The inside and outside U-turn radius set by the design vehicle.</a:t>
            </a:r>
          </a:p>
          <a:p>
            <a:endParaRPr lang="en-US" dirty="0"/>
          </a:p>
          <a:p>
            <a:r>
              <a:rPr lang="en-US" dirty="0"/>
              <a:t>Provide a 2’ paved shoulder (1’ minimum) through the U-turn. On low-speed facilities curb and gutter can be used (2’ gutter pan).</a:t>
            </a:r>
          </a:p>
        </p:txBody>
      </p:sp>
      <p:sp>
        <p:nvSpPr>
          <p:cNvPr id="4" name="Slide Number Placeholder 3">
            <a:extLst>
              <a:ext uri="{FF2B5EF4-FFF2-40B4-BE49-F238E27FC236}">
                <a16:creationId xmlns:a16="http://schemas.microsoft.com/office/drawing/2014/main" id="{5141772A-2EF0-148D-E49B-64160F495563}"/>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9587246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79ADFA-C5E3-6E65-4C4D-19B3D0957D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7EA1BE8-8A60-0582-6E86-A22F28BC6F5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3509F150-5177-AEBC-5ED5-67784EB42825}"/>
              </a:ext>
            </a:extLst>
          </p:cNvPr>
          <p:cNvSpPr>
            <a:spLocks noGrp="1"/>
          </p:cNvSpPr>
          <p:nvPr>
            <p:ph type="body" idx="1"/>
          </p:nvPr>
        </p:nvSpPr>
        <p:spPr/>
        <p:txBody>
          <a:bodyPr/>
          <a:lstStyle/>
          <a:p>
            <a:r>
              <a:rPr lang="en-US" dirty="0"/>
              <a:t>The inside and outside U-turn radius set by the design vehicle. At a minimum the inside lane is set by a Passenger Car (P), and the outside lane is set by a WB-67. Larger design vehicles can be used if commonly observed. Can also restrict trucks by signing.</a:t>
            </a:r>
          </a:p>
          <a:p>
            <a:endParaRPr lang="en-US" dirty="0"/>
          </a:p>
          <a:p>
            <a:r>
              <a:rPr lang="en-US" dirty="0"/>
              <a:t>Provide a 2’ paved shoulder (1’ minimum) through the U-turn. On low-speed facilities curb and gutter can be used (2’ gutter pan).</a:t>
            </a:r>
          </a:p>
        </p:txBody>
      </p:sp>
      <p:sp>
        <p:nvSpPr>
          <p:cNvPr id="4" name="Slide Number Placeholder 3">
            <a:extLst>
              <a:ext uri="{FF2B5EF4-FFF2-40B4-BE49-F238E27FC236}">
                <a16:creationId xmlns:a16="http://schemas.microsoft.com/office/drawing/2014/main" id="{9BA18937-3414-8D6C-5837-EFB70BA1FE5C}"/>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32</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68069500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8632A9-E4A8-2857-1200-0D369139A35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D245646-105D-CF26-4430-C30A05E4344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9A448F8-2679-247A-03E1-3204F578A11F}"/>
              </a:ext>
            </a:extLst>
          </p:cNvPr>
          <p:cNvSpPr>
            <a:spLocks noGrp="1"/>
          </p:cNvSpPr>
          <p:nvPr>
            <p:ph type="body" idx="1"/>
          </p:nvPr>
        </p:nvSpPr>
        <p:spPr/>
        <p:txBody>
          <a:bodyPr/>
          <a:lstStyle/>
          <a:p>
            <a:r>
              <a:rPr lang="en-US" dirty="0"/>
              <a:t>Provide a raised island at the main intersection. It should be at least 100’ in length either side of the main intersection, 50’ minimum in either direction.</a:t>
            </a:r>
          </a:p>
          <a:p>
            <a:endParaRPr lang="en-US" dirty="0"/>
          </a:p>
          <a:p>
            <a:r>
              <a:rPr lang="en-US" dirty="0"/>
              <a:t>The raised channelization should be offset from the mainline lanes a minimum of 4’ where speeds are 50 mph or greater or 2’ (1’ min) where speeds are 45 mph or less.</a:t>
            </a:r>
          </a:p>
          <a:p>
            <a:endParaRPr lang="en-US" dirty="0"/>
          </a:p>
          <a:p>
            <a:endParaRPr lang="en-US" dirty="0"/>
          </a:p>
        </p:txBody>
      </p:sp>
      <p:sp>
        <p:nvSpPr>
          <p:cNvPr id="4" name="Slide Number Placeholder 3">
            <a:extLst>
              <a:ext uri="{FF2B5EF4-FFF2-40B4-BE49-F238E27FC236}">
                <a16:creationId xmlns:a16="http://schemas.microsoft.com/office/drawing/2014/main" id="{34C9D311-B9FC-908D-BC72-69BDC5DF9FF1}"/>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914416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12C59EE-D5A8-D080-9C1D-A7EB472017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661339-7A62-F8BE-D3B1-6B6A5751669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707BB53-3061-B66F-C7E4-71D89516A4AE}"/>
              </a:ext>
            </a:extLst>
          </p:cNvPr>
          <p:cNvSpPr>
            <a:spLocks noGrp="1"/>
          </p:cNvSpPr>
          <p:nvPr>
            <p:ph type="body" idx="1"/>
          </p:nvPr>
        </p:nvSpPr>
        <p:spPr/>
        <p:txBody>
          <a:bodyPr/>
          <a:lstStyle/>
          <a:p>
            <a:r>
              <a:rPr lang="en-US" dirty="0"/>
              <a:t>At the minor road approach, painted islands are preferred over raised islands.  Minor road approaches that provide less of a head turning angle to the driver are preferred over those that cause the driver to have to turn their heads more. These angles also provide a smaller right turn radius and encourage slower turning speeds. A paved and striped area can be provided for truck overtracking on the inside of the right turn area.</a:t>
            </a:r>
          </a:p>
          <a:p>
            <a:endParaRPr lang="en-US" dirty="0"/>
          </a:p>
          <a:p>
            <a:endParaRPr lang="en-US" dirty="0"/>
          </a:p>
        </p:txBody>
      </p:sp>
      <p:sp>
        <p:nvSpPr>
          <p:cNvPr id="4" name="Slide Number Placeholder 3">
            <a:extLst>
              <a:ext uri="{FF2B5EF4-FFF2-40B4-BE49-F238E27FC236}">
                <a16:creationId xmlns:a16="http://schemas.microsoft.com/office/drawing/2014/main" id="{4918D48F-A277-84A7-DD0E-D7BE8D0C812F}"/>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5189730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2E5C22-B499-DCDA-18B4-B45FCB4F3F1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4C5AF3-77D3-B194-11B6-956AC22E294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B05D8404-89A8-3581-E34D-D02BABC6DF3E}"/>
              </a:ext>
            </a:extLst>
          </p:cNvPr>
          <p:cNvSpPr>
            <a:spLocks noGrp="1"/>
          </p:cNvSpPr>
          <p:nvPr>
            <p:ph type="body" idx="1"/>
          </p:nvPr>
        </p:nvSpPr>
        <p:spPr/>
        <p:txBody>
          <a:bodyPr/>
          <a:lstStyle/>
          <a:p>
            <a:r>
              <a:rPr lang="en-US" dirty="0"/>
              <a:t>Pedestrian accommodations are typically NOT provided at stop-controlled RCUT intersections.  However, if the project team elects to provide pedestrian accommodations, the use of a direct crossing pattern is preferred.</a:t>
            </a:r>
          </a:p>
        </p:txBody>
      </p:sp>
      <p:sp>
        <p:nvSpPr>
          <p:cNvPr id="4" name="Slide Number Placeholder 3">
            <a:extLst>
              <a:ext uri="{FF2B5EF4-FFF2-40B4-BE49-F238E27FC236}">
                <a16:creationId xmlns:a16="http://schemas.microsoft.com/office/drawing/2014/main" id="{0D531A58-1731-553A-A57A-DE3C17AA2AC5}"/>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73087963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F604F-E65D-52F5-B36E-D9A015AA156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F66DB0E-4F95-2C3B-E7AB-5B13733B6B6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FB961A94-C446-A960-9F31-274ABAEE58CE}"/>
              </a:ext>
            </a:extLst>
          </p:cNvPr>
          <p:cNvSpPr>
            <a:spLocks noGrp="1"/>
          </p:cNvSpPr>
          <p:nvPr>
            <p:ph type="body" idx="1"/>
          </p:nvPr>
        </p:nvSpPr>
        <p:spPr/>
        <p:txBody>
          <a:bodyPr/>
          <a:lstStyle/>
          <a:p>
            <a:r>
              <a:rPr lang="en-US" dirty="0"/>
              <a:t>At signalized RCUT intersections the Z-type crossing is preferred. From above this crossing pattern resembles the letter Z. </a:t>
            </a:r>
          </a:p>
          <a:p>
            <a:endParaRPr lang="en-US" dirty="0"/>
          </a:p>
          <a:p>
            <a:r>
              <a:rPr lang="en-US" dirty="0"/>
              <a:t>Crossing the minor road is no different than a conventional intersection. Going from upper right to lower left (or lower left to upper right) is a more direct path, but if the pedestrian needs to cross from upper left to lower right (or lower right to upper left) the crossing path is longer. Aligning the ramps and detectable warnings in the proper direction can aid visually impaired pedestrians.</a:t>
            </a:r>
          </a:p>
        </p:txBody>
      </p:sp>
      <p:sp>
        <p:nvSpPr>
          <p:cNvPr id="4" name="Slide Number Placeholder 3">
            <a:extLst>
              <a:ext uri="{FF2B5EF4-FFF2-40B4-BE49-F238E27FC236}">
                <a16:creationId xmlns:a16="http://schemas.microsoft.com/office/drawing/2014/main" id="{521603AE-D9CA-8A1D-A323-74D812CCD8F4}"/>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36</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0203074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A03FBCF-EEE1-A625-FE74-BEAE216F60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424AEF-7B1D-82CC-3392-EAE0204BBBA3}"/>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B8EB691-71DC-7EDA-AA32-101120C09CFB}"/>
              </a:ext>
            </a:extLst>
          </p:cNvPr>
          <p:cNvSpPr>
            <a:spLocks noGrp="1"/>
          </p:cNvSpPr>
          <p:nvPr>
            <p:ph type="body" idx="1"/>
          </p:nvPr>
        </p:nvSpPr>
        <p:spPr/>
        <p:txBody>
          <a:bodyPr/>
          <a:lstStyle/>
          <a:p>
            <a:r>
              <a:rPr lang="en-US" dirty="0"/>
              <a:t>At signalized U-turn locations additional pedestrian accommodations can be provided. This is helpful in more urbanized areas because more pedestrian crossing locations can be provided than a conventional signalized roadway corridor.</a:t>
            </a:r>
          </a:p>
        </p:txBody>
      </p:sp>
      <p:sp>
        <p:nvSpPr>
          <p:cNvPr id="4" name="Slide Number Placeholder 3">
            <a:extLst>
              <a:ext uri="{FF2B5EF4-FFF2-40B4-BE49-F238E27FC236}">
                <a16:creationId xmlns:a16="http://schemas.microsoft.com/office/drawing/2014/main" id="{F86499DC-2D0D-FD76-6287-4333F848951B}"/>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37</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56883774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6AA97-F510-8008-CD31-7C2FCC58B3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CE1FFC9-BC1E-7592-AE2C-F57954ECBFBD}"/>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0CF13BC1-FAEF-C4CD-EEFC-6E6DAB4E2E62}"/>
              </a:ext>
            </a:extLst>
          </p:cNvPr>
          <p:cNvSpPr>
            <a:spLocks noGrp="1"/>
          </p:cNvSpPr>
          <p:nvPr>
            <p:ph type="body" idx="1"/>
          </p:nvPr>
        </p:nvSpPr>
        <p:spPr/>
        <p:txBody>
          <a:bodyPr/>
          <a:lstStyle/>
          <a:p>
            <a:r>
              <a:rPr lang="en-US" dirty="0"/>
              <a:t>If dedicated bicycle facilities are provided on the main roadway, for the through movement bicyclist use the bike lane as they usually do. To turn right or left they move into the appropriate lane.</a:t>
            </a:r>
          </a:p>
          <a:p>
            <a:endParaRPr lang="en-US" dirty="0"/>
          </a:p>
          <a:p>
            <a:r>
              <a:rPr lang="en-US" dirty="0"/>
              <a:t>A shared use path would cross the roadway like a pedestrian facility.</a:t>
            </a:r>
          </a:p>
          <a:p>
            <a:endParaRPr lang="en-US" dirty="0"/>
          </a:p>
          <a:p>
            <a:r>
              <a:rPr lang="en-US" dirty="0"/>
              <a:t>If dedicated bicycle facilities are provided on the minor roadway and if pedestrian facilities are provided it is preferred for the bicyclist to dismount and use the pedestrian facilities. It is also acceptable for the bicyclist to if wanting to “turn left” or go “through” the intersection to merge into the proper lane, turn into the U-turn lane and then either turn right to continue on the minor road or enter the bike lane to continue through.</a:t>
            </a:r>
          </a:p>
        </p:txBody>
      </p:sp>
      <p:sp>
        <p:nvSpPr>
          <p:cNvPr id="4" name="Slide Number Placeholder 3">
            <a:extLst>
              <a:ext uri="{FF2B5EF4-FFF2-40B4-BE49-F238E27FC236}">
                <a16:creationId xmlns:a16="http://schemas.microsoft.com/office/drawing/2014/main" id="{A88D56DC-6779-41E2-F228-065BC8978ACD}"/>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38</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28872303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D701D-CA43-D9A8-954F-14494BBA49C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F738A3-B0BD-87BF-F296-51B716F49547}"/>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DFDD51C1-FEEE-A8AF-C4E0-D21F513A6E05}"/>
              </a:ext>
            </a:extLst>
          </p:cNvPr>
          <p:cNvSpPr>
            <a:spLocks noGrp="1"/>
          </p:cNvSpPr>
          <p:nvPr>
            <p:ph type="body" idx="1"/>
          </p:nvPr>
        </p:nvSpPr>
        <p:spPr/>
        <p:txBody>
          <a:bodyPr/>
          <a:lstStyle/>
          <a:p>
            <a:r>
              <a:rPr lang="en-US" dirty="0"/>
              <a:t>Reminder to use Figure 32 for signing guidance and Figures 33 and 34 for markings guidance.  Other Figures in the Guidance Document include some signs and some markings but they may not include all details shown on Figure 32-34.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Figure 32 in the Guidance Document shows typical regulatory, warning, and guide signs for an isolated, rural RCUT intersection where two state maintained roadways intersect.  For many RCUTs the side street will not be a state numbered route.  In those cases, there will be fewer guide signs, and you should use street names in lieu of route signs.  Follow TOGM for guidance selecting cities and towns on destination signs.</a:t>
            </a:r>
          </a:p>
          <a:p>
            <a:endParaRPr lang="en-US" dirty="0"/>
          </a:p>
          <a:p>
            <a:r>
              <a:rPr lang="en-US" dirty="0"/>
              <a:t>Consult the Traffic Operations Guidance Manual and the MUTCD for further guidance on sign placement.</a:t>
            </a:r>
          </a:p>
          <a:p>
            <a:endParaRPr lang="en-US" dirty="0"/>
          </a:p>
          <a:p>
            <a:r>
              <a:rPr lang="en-US" dirty="0"/>
              <a:t>Watch for U-turns Ahead (optional)</a:t>
            </a:r>
          </a:p>
          <a:p>
            <a:endParaRPr lang="en-US" dirty="0"/>
          </a:p>
          <a:p>
            <a:r>
              <a:rPr lang="en-US" dirty="0"/>
              <a:t>No Parking signs (Optional)</a:t>
            </a:r>
          </a:p>
          <a:p>
            <a:endParaRPr lang="en-US" dirty="0"/>
          </a:p>
          <a:p>
            <a:r>
              <a:rPr lang="en-US" dirty="0"/>
              <a:t>Manual on Uniform Traffic Control Devices, current edition (MUTCD): https://mutcd.fhwa.dot.gov/kno_11th_Editionr1.htm</a:t>
            </a:r>
          </a:p>
          <a:p>
            <a:endParaRPr lang="en-US" dirty="0"/>
          </a:p>
          <a:p>
            <a:r>
              <a:rPr lang="en-US" dirty="0"/>
              <a:t>KYTC Traffic Operations Guidance Manual, current edition: https://transportation.ky.gov/Organizational-Resources/Policy%20Manuals%20Library/Traffic%20Operations.pdf</a:t>
            </a:r>
          </a:p>
        </p:txBody>
      </p:sp>
      <p:sp>
        <p:nvSpPr>
          <p:cNvPr id="4" name="Slide Number Placeholder 3">
            <a:extLst>
              <a:ext uri="{FF2B5EF4-FFF2-40B4-BE49-F238E27FC236}">
                <a16:creationId xmlns:a16="http://schemas.microsoft.com/office/drawing/2014/main" id="{22C6FBDC-7DA5-CE3F-5E34-7AF8ACC90600}"/>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39</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86946756"/>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990CA1-74A7-C484-007C-AB80FE4EA9D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E38DA5A-0C30-75FE-E309-113D2D153A1C}"/>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5627E39F-838D-96E9-F86E-F0FBE2905A94}"/>
              </a:ext>
            </a:extLst>
          </p:cNvPr>
          <p:cNvSpPr>
            <a:spLocks noGrp="1"/>
          </p:cNvSpPr>
          <p:nvPr>
            <p:ph type="body" idx="1"/>
          </p:nvPr>
        </p:nvSpPr>
        <p:spPr/>
        <p:txBody>
          <a:bodyPr/>
          <a:lstStyle/>
          <a:p>
            <a:r>
              <a:rPr lang="en-US" dirty="0"/>
              <a:t>Figure 33 in the Guidance Document shows the pavement markings for an isolated, rural RCUT intersection.</a:t>
            </a:r>
          </a:p>
          <a:p>
            <a:endParaRPr lang="en-US" dirty="0"/>
          </a:p>
          <a:p>
            <a:r>
              <a:rPr lang="en-US" dirty="0"/>
              <a:t>Note that dotted line extensions shown are required in some cases and optional for other cases. </a:t>
            </a:r>
          </a:p>
          <a:p>
            <a:endParaRPr lang="en-US" dirty="0"/>
          </a:p>
          <a:p>
            <a:r>
              <a:rPr lang="en-US" dirty="0"/>
              <a:t>Note the stop line placement for the side street approaches is shown parallel to the main line.  This was purposely done to reduce crash potential by placing right turn traffic in a better viewing position to find a gap in mainline traffic.  </a:t>
            </a:r>
          </a:p>
          <a:p>
            <a:endParaRPr lang="en-US" dirty="0"/>
          </a:p>
          <a:p>
            <a:r>
              <a:rPr lang="en-US" dirty="0"/>
              <a:t>The specific shapes and striping patterns (chevron markings and diagonal line markings) for islands was also carefully reviewed and purposely designed to maximize visibility and traffic control.</a:t>
            </a:r>
          </a:p>
          <a:p>
            <a:endParaRPr lang="en-US" dirty="0"/>
          </a:p>
          <a:p>
            <a:r>
              <a:rPr lang="en-US" dirty="0"/>
              <a:t>Manual on Uniform Traffic Control Devices, current edition (MUTCD): https://mutcd.fhwa.dot.gov/kno_11th_Editionr1.htm</a:t>
            </a:r>
          </a:p>
          <a:p>
            <a:endParaRPr lang="en-US" dirty="0"/>
          </a:p>
          <a:p>
            <a:r>
              <a:rPr lang="en-US" dirty="0"/>
              <a:t>KYTC Traffic Operations Guidance Manual, current edition: https://transportation.ky.gov/Organizational-Resources/Policy%20Manuals%20Library/Traffic%20Operations.pdf</a:t>
            </a:r>
          </a:p>
        </p:txBody>
      </p:sp>
      <p:sp>
        <p:nvSpPr>
          <p:cNvPr id="4" name="Slide Number Placeholder 3">
            <a:extLst>
              <a:ext uri="{FF2B5EF4-FFF2-40B4-BE49-F238E27FC236}">
                <a16:creationId xmlns:a16="http://schemas.microsoft.com/office/drawing/2014/main" id="{06C1165A-F41B-CE30-71C0-35FCBA495583}"/>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40</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423897464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944668-B2EE-58A7-B85F-68D05941E7B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181E2F-D0EB-6DB6-9564-A0DCBFB9A6B2}"/>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EA69812-5A7D-2644-30C5-7C1698E36B05}"/>
              </a:ext>
            </a:extLst>
          </p:cNvPr>
          <p:cNvSpPr>
            <a:spLocks noGrp="1"/>
          </p:cNvSpPr>
          <p:nvPr>
            <p:ph type="body" idx="1"/>
          </p:nvPr>
        </p:nvSpPr>
        <p:spPr/>
        <p:txBody>
          <a:bodyPr/>
          <a:lstStyle/>
          <a:p>
            <a:r>
              <a:rPr lang="en-US" dirty="0"/>
              <a:t>Note that 28” tubular markers are required on top of the raised median island.</a:t>
            </a:r>
          </a:p>
          <a:p>
            <a:endParaRPr lang="en-US" dirty="0"/>
          </a:p>
          <a:p>
            <a:r>
              <a:rPr lang="en-US" dirty="0"/>
              <a:t>Also note tubular markers are placed near edge of island and are color specific to match the color of the adjacent edge line.</a:t>
            </a:r>
          </a:p>
          <a:p>
            <a:endParaRPr lang="en-US" dirty="0"/>
          </a:p>
          <a:p>
            <a:r>
              <a:rPr lang="en-US" dirty="0"/>
              <a:t>Tubular markers are optional on the side street island if it is a raised island.  In most cases, the side street island will be a flush, painted island.</a:t>
            </a:r>
          </a:p>
          <a:p>
            <a:endParaRPr lang="en-US" dirty="0"/>
          </a:p>
          <a:p>
            <a:r>
              <a:rPr lang="en-US" dirty="0"/>
              <a:t>Manual on Uniform Traffic Control Devices, current edition (MUTCD): https://mutcd.fhwa.dot.gov/kno_11th_Editionr1.htm</a:t>
            </a:r>
          </a:p>
          <a:p>
            <a:endParaRPr lang="en-US" dirty="0"/>
          </a:p>
          <a:p>
            <a:r>
              <a:rPr lang="en-US" dirty="0"/>
              <a:t>KYTC Traffic Operations Guidance Manual, current edition: https://transportation.ky.gov/Organizational-Resources/Policy%20Manuals%20Library/Traffic%20Operations.pdf</a:t>
            </a:r>
          </a:p>
        </p:txBody>
      </p:sp>
      <p:sp>
        <p:nvSpPr>
          <p:cNvPr id="4" name="Slide Number Placeholder 3">
            <a:extLst>
              <a:ext uri="{FF2B5EF4-FFF2-40B4-BE49-F238E27FC236}">
                <a16:creationId xmlns:a16="http://schemas.microsoft.com/office/drawing/2014/main" id="{065E93B3-0512-AC2D-FCFF-ACF4BD8D466C}"/>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41</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11069613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516A9A-5F02-8A76-A1E0-F74A2A6801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414C5-F663-D269-47ED-C3985FA1336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C289BC0-D9AE-6FF0-87D4-5544BF960012}"/>
              </a:ext>
            </a:extLst>
          </p:cNvPr>
          <p:cNvSpPr>
            <a:spLocks noGrp="1"/>
          </p:cNvSpPr>
          <p:nvPr>
            <p:ph type="body" idx="1"/>
          </p:nvPr>
        </p:nvSpPr>
        <p:spPr/>
        <p:txBody>
          <a:bodyPr/>
          <a:lstStyle/>
          <a:p>
            <a:r>
              <a:rPr lang="en-US" dirty="0"/>
              <a:t>Figure 34 in the Guidance Document illustrates the pavement markings for a signalized RCUT with dual turning lanes.  </a:t>
            </a:r>
          </a:p>
          <a:p>
            <a:endParaRPr lang="en-US" dirty="0"/>
          </a:p>
          <a:p>
            <a:r>
              <a:rPr lang="en-US" dirty="0"/>
              <a:t>Note the location of the STOP line perpendicular to the approach as opposed to parallel and closer to the opposing through traffic.  This method was selected to maximize signal display visibility, to clarify the signal displays as U-Turn signal indications, and to minimize the need for supplemental signal displays.  </a:t>
            </a:r>
          </a:p>
          <a:p>
            <a:endParaRPr lang="en-US" dirty="0"/>
          </a:p>
          <a:p>
            <a:r>
              <a:rPr lang="en-US" dirty="0"/>
              <a:t>Also note the required use of dotted line extensions to provide guidance for turning and U-turning traffic.</a:t>
            </a:r>
          </a:p>
          <a:p>
            <a:endParaRPr lang="en-US" dirty="0"/>
          </a:p>
        </p:txBody>
      </p:sp>
      <p:sp>
        <p:nvSpPr>
          <p:cNvPr id="4" name="Slide Number Placeholder 3">
            <a:extLst>
              <a:ext uri="{FF2B5EF4-FFF2-40B4-BE49-F238E27FC236}">
                <a16:creationId xmlns:a16="http://schemas.microsoft.com/office/drawing/2014/main" id="{C683A433-41DB-BA64-E20C-36300BB0BAA8}"/>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42</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196226975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61F5EDA-539D-3045-377E-7199BB6152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4027F4-BFEB-20F6-E035-9CF837DC336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18A684D6-76A1-9F37-0A5F-5041038077C9}"/>
              </a:ext>
            </a:extLst>
          </p:cNvPr>
          <p:cNvSpPr>
            <a:spLocks noGrp="1"/>
          </p:cNvSpPr>
          <p:nvPr>
            <p:ph type="body" idx="1"/>
          </p:nvPr>
        </p:nvSpPr>
        <p:spPr/>
        <p:txBody>
          <a:bodyPr/>
          <a:lstStyle/>
          <a:p>
            <a:r>
              <a:rPr lang="en-US" dirty="0"/>
              <a:t>Traffic Signal requests for RCUTs follow the same procedures and coordination with Traffic Operations as other types of traffic signals on projects.</a:t>
            </a:r>
          </a:p>
          <a:p>
            <a:endParaRPr lang="en-US" dirty="0"/>
          </a:p>
          <a:p>
            <a:r>
              <a:rPr lang="en-US" dirty="0"/>
              <a:t>Since the MUTCD does not specifically address signal warrants analysis for RCUT movements, Traffic Operations has developed their own procedures for this engineering study.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The decision was made not to provide a “typical” signal layout since signal design is site dependent.</a:t>
            </a:r>
          </a:p>
          <a:p>
            <a:endParaRPr lang="en-US" dirty="0"/>
          </a:p>
          <a:p>
            <a:r>
              <a:rPr lang="en-US" dirty="0"/>
              <a:t>Early coordination is key to making sure the signal design is coordinated with the design features of the RCUT intersection.  IT is also critical that adequate lead time is provided for the signal approval process and the signal design.</a:t>
            </a:r>
          </a:p>
          <a:p>
            <a:endParaRPr lang="en-US" dirty="0"/>
          </a:p>
          <a:p>
            <a:r>
              <a:rPr lang="en-US" dirty="0"/>
              <a:t>Manual on Uniform Traffic Control Devices, current edition (MUTCD): https://mutcd.fhwa.dot.gov/kno_11th_Editionr1.htm</a:t>
            </a:r>
          </a:p>
          <a:p>
            <a:endParaRPr lang="en-US" dirty="0"/>
          </a:p>
          <a:p>
            <a:r>
              <a:rPr lang="en-US" dirty="0"/>
              <a:t>KYTC Traffic Operations Guidance Manual, current edition: https://transportation.ky.gov/Organizational-Resources/Policy%20Manuals%20Library/Traffic%20Operations.pdf</a:t>
            </a:r>
          </a:p>
        </p:txBody>
      </p:sp>
      <p:sp>
        <p:nvSpPr>
          <p:cNvPr id="4" name="Slide Number Placeholder 3">
            <a:extLst>
              <a:ext uri="{FF2B5EF4-FFF2-40B4-BE49-F238E27FC236}">
                <a16:creationId xmlns:a16="http://schemas.microsoft.com/office/drawing/2014/main" id="{14954F02-7377-9132-52D0-8EC04FA582D4}"/>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43</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8235449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B95D13-04C7-8CBE-E89E-E4A639CFCE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F5715DA-82E0-CA66-7763-9C60870C7BDE}"/>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C2E71E09-776A-6B1E-8EA9-44C270DAF3E6}"/>
              </a:ext>
            </a:extLst>
          </p:cNvPr>
          <p:cNvSpPr>
            <a:spLocks noGrp="1"/>
          </p:cNvSpPr>
          <p:nvPr>
            <p:ph type="body" idx="1"/>
          </p:nvPr>
        </p:nvSpPr>
        <p:spPr/>
        <p:txBody>
          <a:bodyPr/>
          <a:lstStyle/>
          <a:p>
            <a:r>
              <a:rPr lang="en-US" dirty="0"/>
              <a:t>Unlike the roundabout lighting policy, the decision was made not to require intersection or roadway lighting at all RCUT intersections.  A properly signed and marked RCUT intersection should operate sufficiently with lighting.</a:t>
            </a:r>
          </a:p>
          <a:p>
            <a:endParaRPr lang="en-US" dirty="0"/>
          </a:p>
          <a:p>
            <a:r>
              <a:rPr lang="en-US" dirty="0"/>
              <a:t>If a specific need for lighting is identified by a project team, or at an RCUT intersection after it is operational, follow the procedures for lighting requests and approval in the TOGM.</a:t>
            </a:r>
          </a:p>
          <a:p>
            <a:endParaRPr lang="en-US" dirty="0"/>
          </a:p>
          <a:p>
            <a:r>
              <a:rPr lang="en-US" dirty="0"/>
              <a:t>Note that the use of lighting may be specific to the main intersection or either of the two median U-turn openings, as opposed to lighting all three separate intersections or providing continuous roadway lighting.</a:t>
            </a:r>
          </a:p>
          <a:p>
            <a:endParaRPr lang="en-US" dirty="0"/>
          </a:p>
          <a:p>
            <a:r>
              <a:rPr lang="en-US" dirty="0"/>
              <a:t>Manual on Uniform Traffic Control Devices, current edition (MUTCD): https://mutcd.fhwa.dot.gov/kno_11th_Editionr1.htm</a:t>
            </a:r>
          </a:p>
          <a:p>
            <a:endParaRPr lang="en-US" dirty="0"/>
          </a:p>
          <a:p>
            <a:r>
              <a:rPr lang="en-US" dirty="0"/>
              <a:t>KYTC Traffic Operations Guidance Manual, current edition: https://transportation.ky.gov/Organizational-Resources/Policy%20Manuals%20Library/Traffic%20Operations.pdf</a:t>
            </a:r>
          </a:p>
        </p:txBody>
      </p:sp>
      <p:sp>
        <p:nvSpPr>
          <p:cNvPr id="4" name="Slide Number Placeholder 3">
            <a:extLst>
              <a:ext uri="{FF2B5EF4-FFF2-40B4-BE49-F238E27FC236}">
                <a16:creationId xmlns:a16="http://schemas.microsoft.com/office/drawing/2014/main" id="{46F35731-E04F-E775-68E9-0C3F0367D243}"/>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44</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084798457"/>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C9609C-E46D-E6B6-8577-19FFB4E0B2A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F7B42F6-28C7-9418-2972-EA91D450271B}"/>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D873206-0CD2-E7AA-AFB1-7F8A4AFCB3E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C06FF22-C122-929B-6702-30B198732E7C}"/>
              </a:ext>
            </a:extLst>
          </p:cNvPr>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FE0BDAB9-A355-4E7D-864B-5723EAF52220}" type="slidenum">
              <a:rPr kumimoji="0" 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0" fontAlgn="base" latinLnBrk="0" hangingPunct="0">
                <a:lnSpc>
                  <a:spcPct val="100000"/>
                </a:lnSpc>
                <a:spcBef>
                  <a:spcPct val="0"/>
                </a:spcBef>
                <a:spcAft>
                  <a:spcPct val="0"/>
                </a:spcAft>
                <a:buClrTx/>
                <a:buSzTx/>
                <a:buFontTx/>
                <a:buNone/>
                <a:tabLst/>
                <a:defRPr/>
              </a:pPr>
              <a:t>45</a:t>
            </a:fld>
            <a:endParaRPr kumimoji="0" lang="en-US" sz="1200" b="0" i="0" u="none" strike="noStrike" kern="1200" cap="none" spc="0" normalizeH="0" baseline="0" noProof="0" dirty="0">
              <a:ln>
                <a:noFill/>
              </a:ln>
              <a:solidFill>
                <a:prstClr val="black"/>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77420327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1371600" y="3188970"/>
            <a:ext cx="15544800" cy="2160270"/>
          </a:xfrm>
          <a:prstGeom prst="rect">
            <a:avLst/>
          </a:prstGeom>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subTitle" idx="4"/>
          </p:nvPr>
        </p:nvSpPr>
        <p:spPr>
          <a:xfrm>
            <a:off x="2743200" y="5760720"/>
            <a:ext cx="12801600" cy="2571750"/>
          </a:xfrm>
          <a:prstGeom prst="rect">
            <a:avLst/>
          </a:prstGeom>
        </p:spPr>
        <p:txBody>
          <a:bodyPr/>
          <a:lstStyle>
            <a:lvl1pPr>
              <a:defRPr/>
            </a:lvl1pPr>
          </a:lstStyle>
          <a:p>
            <a:r>
              <a:rPr lang="en-US"/>
              <a:t>Click to edit Master subtitle style</a:t>
            </a:r>
            <a:endParaRPr/>
          </a:p>
        </p:txBody>
      </p:sp>
      <p:sp>
        <p:nvSpPr>
          <p:cNvPr id="4" name="Holder 4">
            <a:extLst>
              <a:ext uri="{FF2B5EF4-FFF2-40B4-BE49-F238E27FC236}">
                <a16:creationId xmlns:a16="http://schemas.microsoft.com/office/drawing/2014/main" id="{2C393EB1-44F8-B6C4-FA00-4ADA2387F40B}"/>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5" name="Holder 5">
            <a:extLst>
              <a:ext uri="{FF2B5EF4-FFF2-40B4-BE49-F238E27FC236}">
                <a16:creationId xmlns:a16="http://schemas.microsoft.com/office/drawing/2014/main" id="{6DB40010-4289-7CCD-2B2D-AD73234281E6}"/>
              </a:ext>
            </a:extLst>
          </p:cNvPr>
          <p:cNvSpPr>
            <a:spLocks noGrp="1" noChangeArrowheads="1"/>
          </p:cNvSpPr>
          <p:nvPr>
            <p:ph type="dt" sz="half" idx="11"/>
          </p:nvPr>
        </p:nvSpPr>
        <p:spPr>
          <a:ln/>
        </p:spPr>
        <p:txBody>
          <a:bodyPr/>
          <a:lstStyle>
            <a:lvl1pPr>
              <a:defRPr/>
            </a:lvl1pPr>
          </a:lstStyle>
          <a:p>
            <a:fld id="{D203C6A3-35AD-4D33-8C1C-0230FBB08B7B}" type="datetimeFigureOut">
              <a:rPr lang="en-US" altLang="en-US"/>
              <a:pPr/>
              <a:t>9/3/2026</a:t>
            </a:fld>
            <a:endParaRPr lang="en-US" altLang="en-US" dirty="0"/>
          </a:p>
        </p:txBody>
      </p:sp>
      <p:sp>
        <p:nvSpPr>
          <p:cNvPr id="6" name="Holder 6">
            <a:extLst>
              <a:ext uri="{FF2B5EF4-FFF2-40B4-BE49-F238E27FC236}">
                <a16:creationId xmlns:a16="http://schemas.microsoft.com/office/drawing/2014/main" id="{C34BCADA-EFFD-70F3-98F8-0EDFEC8F1DD3}"/>
              </a:ext>
            </a:extLst>
          </p:cNvPr>
          <p:cNvSpPr>
            <a:spLocks noGrp="1" noChangeArrowheads="1"/>
          </p:cNvSpPr>
          <p:nvPr>
            <p:ph type="sldNum" sz="quarter" idx="12"/>
          </p:nvPr>
        </p:nvSpPr>
        <p:spPr>
          <a:ln/>
        </p:spPr>
        <p:txBody>
          <a:bodyPr/>
          <a:lstStyle>
            <a:lvl1pPr>
              <a:defRPr/>
            </a:lvl1pPr>
          </a:lstStyle>
          <a:p>
            <a:fld id="{2B7047EF-FCED-4A57-8712-DCE6872F9734}" type="slidenum">
              <a:rPr lang="en-US" altLang="en-US"/>
              <a:pPr/>
              <a:t>‹#›</a:t>
            </a:fld>
            <a:endParaRPr lang="en-US" altLang="en-US" dirty="0"/>
          </a:p>
        </p:txBody>
      </p:sp>
    </p:spTree>
    <p:extLst>
      <p:ext uri="{BB962C8B-B14F-4D97-AF65-F5344CB8AC3E}">
        <p14:creationId xmlns:p14="http://schemas.microsoft.com/office/powerpoint/2010/main" val="40941129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type="body" idx="1"/>
          </p:nvPr>
        </p:nvSpPr>
        <p:spPr/>
        <p:txBody>
          <a:bodyPr/>
          <a:lstStyle>
            <a:lvl1pPr>
              <a:defRPr/>
            </a:lvl1pPr>
          </a:lstStyle>
          <a:p>
            <a:pPr lvl="0"/>
            <a:r>
              <a:rPr lang="en-US"/>
              <a:t>Click to edit Master text styles</a:t>
            </a:r>
          </a:p>
        </p:txBody>
      </p:sp>
      <p:sp>
        <p:nvSpPr>
          <p:cNvPr id="4" name="Holder 4">
            <a:extLst>
              <a:ext uri="{FF2B5EF4-FFF2-40B4-BE49-F238E27FC236}">
                <a16:creationId xmlns:a16="http://schemas.microsoft.com/office/drawing/2014/main" id="{0E9247C9-E90C-912A-98CC-DA81C2AF0E72}"/>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5" name="Holder 5">
            <a:extLst>
              <a:ext uri="{FF2B5EF4-FFF2-40B4-BE49-F238E27FC236}">
                <a16:creationId xmlns:a16="http://schemas.microsoft.com/office/drawing/2014/main" id="{E09E50A7-F90E-DE19-0D33-0C5BDA45DEB5}"/>
              </a:ext>
            </a:extLst>
          </p:cNvPr>
          <p:cNvSpPr>
            <a:spLocks noGrp="1" noChangeArrowheads="1"/>
          </p:cNvSpPr>
          <p:nvPr>
            <p:ph type="dt" sz="half" idx="11"/>
          </p:nvPr>
        </p:nvSpPr>
        <p:spPr>
          <a:ln/>
        </p:spPr>
        <p:txBody>
          <a:bodyPr/>
          <a:lstStyle>
            <a:lvl1pPr>
              <a:defRPr/>
            </a:lvl1pPr>
          </a:lstStyle>
          <a:p>
            <a:fld id="{6871DBD2-1047-4276-8506-8F27020F0FFC}" type="datetimeFigureOut">
              <a:rPr lang="en-US" altLang="en-US"/>
              <a:pPr/>
              <a:t>9/3/2026</a:t>
            </a:fld>
            <a:endParaRPr lang="en-US" altLang="en-US" dirty="0"/>
          </a:p>
        </p:txBody>
      </p:sp>
      <p:sp>
        <p:nvSpPr>
          <p:cNvPr id="6" name="Holder 6">
            <a:extLst>
              <a:ext uri="{FF2B5EF4-FFF2-40B4-BE49-F238E27FC236}">
                <a16:creationId xmlns:a16="http://schemas.microsoft.com/office/drawing/2014/main" id="{EEC0BE8D-FA66-7D4D-BBC0-21DF7EBCFC84}"/>
              </a:ext>
            </a:extLst>
          </p:cNvPr>
          <p:cNvSpPr>
            <a:spLocks noGrp="1" noChangeArrowheads="1"/>
          </p:cNvSpPr>
          <p:nvPr>
            <p:ph type="sldNum" sz="quarter" idx="12"/>
          </p:nvPr>
        </p:nvSpPr>
        <p:spPr>
          <a:ln/>
        </p:spPr>
        <p:txBody>
          <a:bodyPr/>
          <a:lstStyle>
            <a:lvl1pPr>
              <a:defRPr/>
            </a:lvl1pPr>
          </a:lstStyle>
          <a:p>
            <a:fld id="{F20DA376-0FF8-4822-80A2-200C5F5DA99B}" type="slidenum">
              <a:rPr lang="en-US" altLang="en-US"/>
              <a:pPr/>
              <a:t>‹#›</a:t>
            </a:fld>
            <a:endParaRPr lang="en-US" altLang="en-US" dirty="0"/>
          </a:p>
        </p:txBody>
      </p:sp>
    </p:spTree>
    <p:extLst>
      <p:ext uri="{BB962C8B-B14F-4D97-AF65-F5344CB8AC3E}">
        <p14:creationId xmlns:p14="http://schemas.microsoft.com/office/powerpoint/2010/main" val="29573546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3"/>
          <p:cNvSpPr>
            <a:spLocks noGrp="1"/>
          </p:cNvSpPr>
          <p:nvPr>
            <p:ph sz="half" idx="2"/>
          </p:nvPr>
        </p:nvSpPr>
        <p:spPr>
          <a:xfrm>
            <a:off x="914400" y="2366010"/>
            <a:ext cx="7955280" cy="6789420"/>
          </a:xfrm>
          <a:prstGeom prst="rect">
            <a:avLst/>
          </a:prstGeom>
        </p:spPr>
        <p:txBody>
          <a:bodyPr/>
          <a:lstStyle>
            <a:lvl1pPr>
              <a:defRPr/>
            </a:lvl1pPr>
          </a:lstStyle>
          <a:p>
            <a:pPr lvl="0"/>
            <a:r>
              <a:rPr lang="en-US"/>
              <a:t>Click to edit Master text styles</a:t>
            </a:r>
          </a:p>
        </p:txBody>
      </p:sp>
      <p:sp>
        <p:nvSpPr>
          <p:cNvPr id="4" name="Holder 4"/>
          <p:cNvSpPr>
            <a:spLocks noGrp="1"/>
          </p:cNvSpPr>
          <p:nvPr>
            <p:ph sz="half" idx="3"/>
          </p:nvPr>
        </p:nvSpPr>
        <p:spPr>
          <a:xfrm>
            <a:off x="9418320" y="2366010"/>
            <a:ext cx="7955280" cy="6789420"/>
          </a:xfrm>
          <a:prstGeom prst="rect">
            <a:avLst/>
          </a:prstGeom>
        </p:spPr>
        <p:txBody>
          <a:bodyPr/>
          <a:lstStyle>
            <a:lvl1pPr>
              <a:defRPr/>
            </a:lvl1pPr>
          </a:lstStyle>
          <a:p>
            <a:pPr lvl="0"/>
            <a:r>
              <a:rPr lang="en-US"/>
              <a:t>Click to edit Master text styles</a:t>
            </a:r>
          </a:p>
        </p:txBody>
      </p:sp>
      <p:sp>
        <p:nvSpPr>
          <p:cNvPr id="5" name="Holder 4">
            <a:extLst>
              <a:ext uri="{FF2B5EF4-FFF2-40B4-BE49-F238E27FC236}">
                <a16:creationId xmlns:a16="http://schemas.microsoft.com/office/drawing/2014/main" id="{F8FE64DF-481D-FFD1-D97C-FC0E40ACA562}"/>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6" name="Holder 5">
            <a:extLst>
              <a:ext uri="{FF2B5EF4-FFF2-40B4-BE49-F238E27FC236}">
                <a16:creationId xmlns:a16="http://schemas.microsoft.com/office/drawing/2014/main" id="{84E169C7-6C7A-AC0D-F857-1BBA04ECFDF5}"/>
              </a:ext>
            </a:extLst>
          </p:cNvPr>
          <p:cNvSpPr>
            <a:spLocks noGrp="1" noChangeArrowheads="1"/>
          </p:cNvSpPr>
          <p:nvPr>
            <p:ph type="dt" sz="half" idx="11"/>
          </p:nvPr>
        </p:nvSpPr>
        <p:spPr>
          <a:ln/>
        </p:spPr>
        <p:txBody>
          <a:bodyPr/>
          <a:lstStyle>
            <a:lvl1pPr>
              <a:defRPr/>
            </a:lvl1pPr>
          </a:lstStyle>
          <a:p>
            <a:fld id="{21AF9D1F-9BD6-4FE8-97A5-AAB3C82E2306}" type="datetimeFigureOut">
              <a:rPr lang="en-US" altLang="en-US"/>
              <a:pPr/>
              <a:t>9/3/2026</a:t>
            </a:fld>
            <a:endParaRPr lang="en-US" altLang="en-US" dirty="0"/>
          </a:p>
        </p:txBody>
      </p:sp>
      <p:sp>
        <p:nvSpPr>
          <p:cNvPr id="7" name="Holder 6">
            <a:extLst>
              <a:ext uri="{FF2B5EF4-FFF2-40B4-BE49-F238E27FC236}">
                <a16:creationId xmlns:a16="http://schemas.microsoft.com/office/drawing/2014/main" id="{E26A913A-6478-2227-D66F-8F08BE242D89}"/>
              </a:ext>
            </a:extLst>
          </p:cNvPr>
          <p:cNvSpPr>
            <a:spLocks noGrp="1" noChangeArrowheads="1"/>
          </p:cNvSpPr>
          <p:nvPr>
            <p:ph type="sldNum" sz="quarter" idx="12"/>
          </p:nvPr>
        </p:nvSpPr>
        <p:spPr>
          <a:ln/>
        </p:spPr>
        <p:txBody>
          <a:bodyPr/>
          <a:lstStyle>
            <a:lvl1pPr>
              <a:defRPr/>
            </a:lvl1pPr>
          </a:lstStyle>
          <a:p>
            <a:fld id="{B470BDD1-E832-4E51-AF0E-821B3AEB592A}" type="slidenum">
              <a:rPr lang="en-US" altLang="en-US"/>
              <a:pPr/>
              <a:t>‹#›</a:t>
            </a:fld>
            <a:endParaRPr lang="en-US" altLang="en-US" dirty="0"/>
          </a:p>
        </p:txBody>
      </p:sp>
    </p:spTree>
    <p:extLst>
      <p:ext uri="{BB962C8B-B14F-4D97-AF65-F5344CB8AC3E}">
        <p14:creationId xmlns:p14="http://schemas.microsoft.com/office/powerpoint/2010/main" val="31074034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a:lstStyle>
            <a:lvl1pPr>
              <a:defRPr sz="7250" b="1" i="0">
                <a:solidFill>
                  <a:srgbClr val="0C79EE"/>
                </a:solidFill>
                <a:latin typeface="MicrogrammaExtDBol"/>
                <a:cs typeface="MicrogrammaExtDBol"/>
              </a:defRPr>
            </a:lvl1pPr>
          </a:lstStyle>
          <a:p>
            <a:r>
              <a:rPr lang="en-US"/>
              <a:t>Click to edit Master title style</a:t>
            </a:r>
            <a:endParaRPr/>
          </a:p>
        </p:txBody>
      </p:sp>
      <p:sp>
        <p:nvSpPr>
          <p:cNvPr id="3" name="Holder 4">
            <a:extLst>
              <a:ext uri="{FF2B5EF4-FFF2-40B4-BE49-F238E27FC236}">
                <a16:creationId xmlns:a16="http://schemas.microsoft.com/office/drawing/2014/main" id="{8BA505D2-27AC-8144-3C14-05C964A643E7}"/>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4" name="Holder 5">
            <a:extLst>
              <a:ext uri="{FF2B5EF4-FFF2-40B4-BE49-F238E27FC236}">
                <a16:creationId xmlns:a16="http://schemas.microsoft.com/office/drawing/2014/main" id="{708C15C2-2D03-7AB9-3B3B-1002B43A36DA}"/>
              </a:ext>
            </a:extLst>
          </p:cNvPr>
          <p:cNvSpPr>
            <a:spLocks noGrp="1" noChangeArrowheads="1"/>
          </p:cNvSpPr>
          <p:nvPr>
            <p:ph type="dt" sz="half" idx="11"/>
          </p:nvPr>
        </p:nvSpPr>
        <p:spPr>
          <a:ln/>
        </p:spPr>
        <p:txBody>
          <a:bodyPr/>
          <a:lstStyle>
            <a:lvl1pPr>
              <a:defRPr/>
            </a:lvl1pPr>
          </a:lstStyle>
          <a:p>
            <a:fld id="{26F92589-F4CF-457B-977A-83DA5CA6B5FE}" type="datetimeFigureOut">
              <a:rPr lang="en-US" altLang="en-US"/>
              <a:pPr/>
              <a:t>9/3/2026</a:t>
            </a:fld>
            <a:endParaRPr lang="en-US" altLang="en-US" dirty="0"/>
          </a:p>
        </p:txBody>
      </p:sp>
      <p:sp>
        <p:nvSpPr>
          <p:cNvPr id="5" name="Holder 6">
            <a:extLst>
              <a:ext uri="{FF2B5EF4-FFF2-40B4-BE49-F238E27FC236}">
                <a16:creationId xmlns:a16="http://schemas.microsoft.com/office/drawing/2014/main" id="{A43A0391-C84C-49C0-6386-15CF565943EC}"/>
              </a:ext>
            </a:extLst>
          </p:cNvPr>
          <p:cNvSpPr>
            <a:spLocks noGrp="1" noChangeArrowheads="1"/>
          </p:cNvSpPr>
          <p:nvPr>
            <p:ph type="sldNum" sz="quarter" idx="12"/>
          </p:nvPr>
        </p:nvSpPr>
        <p:spPr>
          <a:ln/>
        </p:spPr>
        <p:txBody>
          <a:bodyPr/>
          <a:lstStyle>
            <a:lvl1pPr>
              <a:defRPr/>
            </a:lvl1pPr>
          </a:lstStyle>
          <a:p>
            <a:fld id="{08EEB1DC-847A-462C-A0B4-96B85FB6DAD4}" type="slidenum">
              <a:rPr lang="en-US" altLang="en-US"/>
              <a:pPr/>
              <a:t>‹#›</a:t>
            </a:fld>
            <a:endParaRPr lang="en-US" altLang="en-US" dirty="0"/>
          </a:p>
        </p:txBody>
      </p:sp>
    </p:spTree>
    <p:extLst>
      <p:ext uri="{BB962C8B-B14F-4D97-AF65-F5344CB8AC3E}">
        <p14:creationId xmlns:p14="http://schemas.microsoft.com/office/powerpoint/2010/main" val="251334220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4">
            <a:extLst>
              <a:ext uri="{FF2B5EF4-FFF2-40B4-BE49-F238E27FC236}">
                <a16:creationId xmlns:a16="http://schemas.microsoft.com/office/drawing/2014/main" id="{CE87A6E7-F1BE-0EA5-1FF2-275237DA3C7E}"/>
              </a:ext>
            </a:extLst>
          </p:cNvPr>
          <p:cNvSpPr>
            <a:spLocks noGrp="1" noChangeArrowheads="1"/>
          </p:cNvSpPr>
          <p:nvPr>
            <p:ph type="ftr" sz="quarter" idx="10"/>
          </p:nvPr>
        </p:nvSpPr>
        <p:spPr>
          <a:ln/>
        </p:spPr>
        <p:txBody>
          <a:bodyPr/>
          <a:lstStyle>
            <a:lvl1pPr>
              <a:defRPr/>
            </a:lvl1pPr>
          </a:lstStyle>
          <a:p>
            <a:endParaRPr lang="en-US" altLang="en-US" dirty="0"/>
          </a:p>
        </p:txBody>
      </p:sp>
      <p:sp>
        <p:nvSpPr>
          <p:cNvPr id="3" name="Holder 5">
            <a:extLst>
              <a:ext uri="{FF2B5EF4-FFF2-40B4-BE49-F238E27FC236}">
                <a16:creationId xmlns:a16="http://schemas.microsoft.com/office/drawing/2014/main" id="{C3B209BC-EC70-EC1D-36BA-4BE87E59478F}"/>
              </a:ext>
            </a:extLst>
          </p:cNvPr>
          <p:cNvSpPr>
            <a:spLocks noGrp="1" noChangeArrowheads="1"/>
          </p:cNvSpPr>
          <p:nvPr>
            <p:ph type="dt" sz="half" idx="11"/>
          </p:nvPr>
        </p:nvSpPr>
        <p:spPr>
          <a:ln/>
        </p:spPr>
        <p:txBody>
          <a:bodyPr/>
          <a:lstStyle>
            <a:lvl1pPr>
              <a:defRPr/>
            </a:lvl1pPr>
          </a:lstStyle>
          <a:p>
            <a:fld id="{7BDE67A9-5C36-4F52-BD24-7CBDC8DA6BD3}" type="datetimeFigureOut">
              <a:rPr lang="en-US" altLang="en-US"/>
              <a:pPr/>
              <a:t>9/3/2026</a:t>
            </a:fld>
            <a:endParaRPr lang="en-US" altLang="en-US" dirty="0"/>
          </a:p>
        </p:txBody>
      </p:sp>
      <p:sp>
        <p:nvSpPr>
          <p:cNvPr id="4" name="Holder 6">
            <a:extLst>
              <a:ext uri="{FF2B5EF4-FFF2-40B4-BE49-F238E27FC236}">
                <a16:creationId xmlns:a16="http://schemas.microsoft.com/office/drawing/2014/main" id="{0D0A9164-D131-D262-32E5-B929F66DFEBA}"/>
              </a:ext>
            </a:extLst>
          </p:cNvPr>
          <p:cNvSpPr>
            <a:spLocks noGrp="1" noChangeArrowheads="1"/>
          </p:cNvSpPr>
          <p:nvPr>
            <p:ph type="sldNum" sz="quarter" idx="12"/>
          </p:nvPr>
        </p:nvSpPr>
        <p:spPr>
          <a:ln/>
        </p:spPr>
        <p:txBody>
          <a:bodyPr/>
          <a:lstStyle>
            <a:lvl1pPr>
              <a:defRPr/>
            </a:lvl1pPr>
          </a:lstStyle>
          <a:p>
            <a:fld id="{61224C73-0E77-4DC3-8D22-37BEFFFAC198}" type="slidenum">
              <a:rPr lang="en-US" altLang="en-US"/>
              <a:pPr/>
              <a:t>‹#›</a:t>
            </a:fld>
            <a:endParaRPr lang="en-US" altLang="en-US" dirty="0"/>
          </a:p>
        </p:txBody>
      </p:sp>
    </p:spTree>
    <p:extLst>
      <p:ext uri="{BB962C8B-B14F-4D97-AF65-F5344CB8AC3E}">
        <p14:creationId xmlns:p14="http://schemas.microsoft.com/office/powerpoint/2010/main" val="107105907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a:extLst>
              <a:ext uri="{FF2B5EF4-FFF2-40B4-BE49-F238E27FC236}">
                <a16:creationId xmlns:a16="http://schemas.microsoft.com/office/drawing/2014/main" id="{DA666FEA-A639-CA73-82E7-9F13C6AEB3AE}"/>
              </a:ext>
            </a:extLst>
          </p:cNvPr>
          <p:cNvSpPr>
            <a:spLocks noGrp="1"/>
          </p:cNvSpPr>
          <p:nvPr>
            <p:ph type="title"/>
          </p:nvPr>
        </p:nvSpPr>
        <p:spPr>
          <a:xfrm>
            <a:off x="652463" y="3551238"/>
            <a:ext cx="12082462" cy="2998787"/>
          </a:xfrm>
          <a:prstGeom prst="rect">
            <a:avLst/>
          </a:prstGeom>
        </p:spPr>
        <p:txBody>
          <a:bodyPr wrap="square" lIns="0" tIns="0" rIns="0" bIns="0">
            <a:spAutoFit/>
          </a:bodyPr>
          <a:lstStyle>
            <a:lvl1pPr>
              <a:defRPr sz="7250" b="1" i="0">
                <a:solidFill>
                  <a:srgbClr val="0C79EE"/>
                </a:solidFill>
                <a:latin typeface="MicrogrammaExtDBol"/>
                <a:cs typeface="MicrogrammaExtDBol"/>
              </a:defRPr>
            </a:lvl1pPr>
          </a:lstStyle>
          <a:p>
            <a:endParaRPr/>
          </a:p>
        </p:txBody>
      </p:sp>
      <p:sp>
        <p:nvSpPr>
          <p:cNvPr id="1027" name="Holder 3">
            <a:extLst>
              <a:ext uri="{FF2B5EF4-FFF2-40B4-BE49-F238E27FC236}">
                <a16:creationId xmlns:a16="http://schemas.microsoft.com/office/drawing/2014/main" id="{0422112E-AB2A-9B02-F390-2995E4FB4522}"/>
              </a:ext>
            </a:extLst>
          </p:cNvPr>
          <p:cNvSpPr>
            <a:spLocks noGrp="1" noChangeArrowheads="1"/>
          </p:cNvSpPr>
          <p:nvPr>
            <p:ph type="body" idx="1"/>
          </p:nvPr>
        </p:nvSpPr>
        <p:spPr bwMode="auto">
          <a:xfrm>
            <a:off x="914400" y="2365375"/>
            <a:ext cx="16459200" cy="678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p>
            <a:pPr lvl="0"/>
            <a:endParaRPr lang="en-US" altLang="en-US"/>
          </a:p>
        </p:txBody>
      </p:sp>
      <p:sp>
        <p:nvSpPr>
          <p:cNvPr id="1028" name="Holder 4">
            <a:extLst>
              <a:ext uri="{FF2B5EF4-FFF2-40B4-BE49-F238E27FC236}">
                <a16:creationId xmlns:a16="http://schemas.microsoft.com/office/drawing/2014/main" id="{13DA1242-3898-D51A-737B-AEB5D44CF114}"/>
              </a:ext>
            </a:extLst>
          </p:cNvPr>
          <p:cNvSpPr>
            <a:spLocks noGrp="1" noChangeArrowheads="1"/>
          </p:cNvSpPr>
          <p:nvPr>
            <p:ph type="ftr" sz="quarter" idx="5"/>
          </p:nvPr>
        </p:nvSpPr>
        <p:spPr bwMode="auto">
          <a:xfrm>
            <a:off x="6218238" y="9566275"/>
            <a:ext cx="585152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ctr" eaLnBrk="1" hangingPunct="1">
              <a:defRPr>
                <a:solidFill>
                  <a:srgbClr val="898989"/>
                </a:solidFill>
              </a:defRPr>
            </a:lvl1pPr>
          </a:lstStyle>
          <a:p>
            <a:endParaRPr lang="en-US" altLang="en-US" dirty="0"/>
          </a:p>
        </p:txBody>
      </p:sp>
      <p:sp>
        <p:nvSpPr>
          <p:cNvPr id="1029" name="Holder 5">
            <a:extLst>
              <a:ext uri="{FF2B5EF4-FFF2-40B4-BE49-F238E27FC236}">
                <a16:creationId xmlns:a16="http://schemas.microsoft.com/office/drawing/2014/main" id="{E872856A-851E-4466-91A6-DCD67529A440}"/>
              </a:ext>
            </a:extLst>
          </p:cNvPr>
          <p:cNvSpPr>
            <a:spLocks noGrp="1" noChangeArrowheads="1"/>
          </p:cNvSpPr>
          <p:nvPr>
            <p:ph type="dt" sz="half" idx="6"/>
          </p:nvPr>
        </p:nvSpPr>
        <p:spPr bwMode="auto">
          <a:xfrm>
            <a:off x="914400"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1" hangingPunct="1">
              <a:defRPr>
                <a:solidFill>
                  <a:srgbClr val="898989"/>
                </a:solidFill>
              </a:defRPr>
            </a:lvl1pPr>
          </a:lstStyle>
          <a:p>
            <a:fld id="{410CE057-AACB-4ED1-B41C-C7791B3200EE}" type="datetimeFigureOut">
              <a:rPr lang="en-US" altLang="en-US"/>
              <a:pPr/>
              <a:t>9/3/2026</a:t>
            </a:fld>
            <a:endParaRPr lang="en-US" altLang="en-US" dirty="0"/>
          </a:p>
        </p:txBody>
      </p:sp>
      <p:sp>
        <p:nvSpPr>
          <p:cNvPr id="1030" name="Holder 6">
            <a:extLst>
              <a:ext uri="{FF2B5EF4-FFF2-40B4-BE49-F238E27FC236}">
                <a16:creationId xmlns:a16="http://schemas.microsoft.com/office/drawing/2014/main" id="{A4559CC9-FD2F-57DA-2204-2C8F15335B5D}"/>
              </a:ext>
            </a:extLst>
          </p:cNvPr>
          <p:cNvSpPr>
            <a:spLocks noGrp="1" noChangeArrowheads="1"/>
          </p:cNvSpPr>
          <p:nvPr>
            <p:ph type="sldNum" sz="quarter" idx="7"/>
          </p:nvPr>
        </p:nvSpPr>
        <p:spPr bwMode="auto">
          <a:xfrm>
            <a:off x="13166725" y="9566275"/>
            <a:ext cx="4206875" cy="51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r" eaLnBrk="1" hangingPunct="1">
              <a:defRPr>
                <a:solidFill>
                  <a:srgbClr val="898989"/>
                </a:solidFill>
              </a:defRPr>
            </a:lvl1pPr>
          </a:lstStyle>
          <a:p>
            <a:fld id="{B5A6E5EC-A701-4EE7-8112-456548DE2BB9}" type="slidenum">
              <a:rPr lang="en-US" altLang="en-US"/>
              <a:pPr/>
              <a:t>‹#›</a:t>
            </a:fld>
            <a:endParaRPr lang="en-US" alt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p:titleStyle>
    <p:body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bodyStyle>
    <p:otherStyle>
      <a:lvl1pPr marL="0" eaLnBrk="1" hangingPunct="1">
        <a:defRPr>
          <a:latin typeface="+mn-lt"/>
          <a:ea typeface="+mn-ea"/>
          <a:cs typeface="+mn-cs"/>
        </a:defRPr>
      </a:lvl1pPr>
      <a:lvl2pPr marL="457200" eaLnBrk="1" hangingPunct="1">
        <a:defRPr>
          <a:latin typeface="+mn-lt"/>
          <a:ea typeface="+mn-ea"/>
          <a:cs typeface="+mn-cs"/>
        </a:defRPr>
      </a:lvl2pPr>
      <a:lvl3pPr marL="914400" eaLnBrk="1" hangingPunct="1">
        <a:defRPr>
          <a:latin typeface="+mn-lt"/>
          <a:ea typeface="+mn-ea"/>
          <a:cs typeface="+mn-cs"/>
        </a:defRPr>
      </a:lvl3pPr>
      <a:lvl4pPr marL="1371600" eaLnBrk="1" hangingPunct="1">
        <a:defRPr>
          <a:latin typeface="+mn-lt"/>
          <a:ea typeface="+mn-ea"/>
          <a:cs typeface="+mn-cs"/>
        </a:defRPr>
      </a:lvl4pPr>
      <a:lvl5pPr marL="1828800" eaLnBrk="1" hangingPunct="1">
        <a:defRPr>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5.png"/><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6.jp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diagramQuickStyle" Target="../diagrams/quickStyle1.xml"/><Relationship Id="rId3" Type="http://schemas.openxmlformats.org/officeDocument/2006/relationships/image" Target="../media/image3.png"/><Relationship Id="rId7" Type="http://schemas.openxmlformats.org/officeDocument/2006/relationships/diagramLayout" Target="../diagrams/layout1.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Data" Target="../diagrams/data1.xml"/><Relationship Id="rId5" Type="http://schemas.openxmlformats.org/officeDocument/2006/relationships/image" Target="../media/image2.png"/><Relationship Id="rId10" Type="http://schemas.microsoft.com/office/2007/relationships/diagramDrawing" Target="../diagrams/drawing1.xml"/><Relationship Id="rId4" Type="http://schemas.openxmlformats.org/officeDocument/2006/relationships/image" Target="../media/image7.png"/><Relationship Id="rId9" Type="http://schemas.openxmlformats.org/officeDocument/2006/relationships/diagramColors" Target="../diagrams/colors1.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5.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8.xml"/><Relationship Id="rId1" Type="http://schemas.openxmlformats.org/officeDocument/2006/relationships/slideLayout" Target="../slideLayouts/slideLayout5.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5.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10" Type="http://schemas.openxmlformats.org/officeDocument/2006/relationships/image" Target="../media/image14.png"/><Relationship Id="rId4" Type="http://schemas.openxmlformats.org/officeDocument/2006/relationships/diagramData" Target="../diagrams/data2.xml"/><Relationship Id="rId9" Type="http://schemas.openxmlformats.org/officeDocument/2006/relationships/image" Target="../media/image13.png"/></Relationships>
</file>

<file path=ppt/slides/_rels/slide1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transportation.ky.gov/Planning/Documents/KYTC%20Microsimulation%20Guidelines.pdf" TargetMode="Externa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5.xml"/><Relationship Id="rId1" Type="http://schemas.openxmlformats.org/officeDocument/2006/relationships/slideLayout" Target="../slideLayouts/slideLayout2.xml"/><Relationship Id="rId5" Type="http://schemas.openxmlformats.org/officeDocument/2006/relationships/image" Target="../media/image2.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8" Type="http://schemas.openxmlformats.org/officeDocument/2006/relationships/hyperlink" Target="https://cmfclearinghouse.fhwa.dot.gov/detail.php?facid=4883" TargetMode="External"/><Relationship Id="rId3" Type="http://schemas.openxmlformats.org/officeDocument/2006/relationships/image" Target="../media/image3.png"/><Relationship Id="rId7" Type="http://schemas.openxmlformats.org/officeDocument/2006/relationships/hyperlink" Target="https://cmfclearinghouse.fhwa.dot.gov/detail.php?facid=9985" TargetMode="External"/><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cmfclearinghouse.fhwa.dot.gov/detail.php?facid=9984" TargetMode="External"/><Relationship Id="rId5" Type="http://schemas.openxmlformats.org/officeDocument/2006/relationships/hyperlink" Target="https://cmfclearinghouse.fhwa.dot.gov/detail.php?facid=5556" TargetMode="External"/><Relationship Id="rId4" Type="http://schemas.openxmlformats.org/officeDocument/2006/relationships/hyperlink" Target="https://cmfclearinghouse.fhwa.dot.gov/detail.php?facid=5555" TargetMode="External"/><Relationship Id="rId9" Type="http://schemas.openxmlformats.org/officeDocument/2006/relationships/hyperlink" Target="https://cmfclearinghouse.fhwa.dot.gov/detail.php?facid=4884"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17.png"/><Relationship Id="rId5" Type="http://schemas.openxmlformats.org/officeDocument/2006/relationships/image" Target="../media/image7.png"/><Relationship Id="rId4" Type="http://schemas.openxmlformats.org/officeDocument/2006/relationships/image" Target="../media/image2.png"/></Relationships>
</file>

<file path=ppt/slides/_rels/slide2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7.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7.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g92018.eos-intl.net/eLibSQL14_G92018_Documents/23-03.pdf" TargetMode="External"/><Relationship Id="rId4" Type="http://schemas.openxmlformats.org/officeDocument/2006/relationships/image" Target="../media/image2.png"/></Relationships>
</file>

<file path=ppt/slides/_rels/slide24.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0.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hyperlink" Target="https://g92018.eos-intl.net/eLibSQL14_G92018_Documents/23-03.pdf" TargetMode="External"/><Relationship Id="rId5" Type="http://schemas.openxmlformats.org/officeDocument/2006/relationships/image" Target="../media/image7.png"/><Relationship Id="rId4" Type="http://schemas.openxmlformats.org/officeDocument/2006/relationships/image" Target="../media/image2.png"/></Relationships>
</file>

<file path=ppt/slides/_rels/slide25.xml.rels><?xml version="1.0" encoding="UTF-8" standalone="yes"?>
<Relationships xmlns="http://schemas.openxmlformats.org/package/2006/relationships"><Relationship Id="rId8" Type="http://schemas.openxmlformats.org/officeDocument/2006/relationships/image" Target="../media/image23.tmp"/><Relationship Id="rId3" Type="http://schemas.openxmlformats.org/officeDocument/2006/relationships/image" Target="../media/image3.png"/><Relationship Id="rId7" Type="http://schemas.openxmlformats.org/officeDocument/2006/relationships/image" Target="../media/image22.tmp"/><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1.tmp"/><Relationship Id="rId5" Type="http://schemas.openxmlformats.org/officeDocument/2006/relationships/image" Target="../media/image7.png"/><Relationship Id="rId4" Type="http://schemas.openxmlformats.org/officeDocument/2006/relationships/image" Target="../media/image2.png"/></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image" Target="../media/image24.tmp"/><Relationship Id="rId5" Type="http://schemas.openxmlformats.org/officeDocument/2006/relationships/image" Target="../media/image7.png"/><Relationship Id="rId4" Type="http://schemas.openxmlformats.org/officeDocument/2006/relationships/image" Target="../media/image2.png"/></Relationships>
</file>

<file path=ppt/slides/_rels/slide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image" Target="../media/image25.tmp"/><Relationship Id="rId5" Type="http://schemas.openxmlformats.org/officeDocument/2006/relationships/image" Target="../media/image7.png"/><Relationship Id="rId4" Type="http://schemas.openxmlformats.org/officeDocument/2006/relationships/image" Target="../media/image2.png"/></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26.tmp"/><Relationship Id="rId5" Type="http://schemas.openxmlformats.org/officeDocument/2006/relationships/image" Target="../media/image7.png"/><Relationship Id="rId4" Type="http://schemas.openxmlformats.org/officeDocument/2006/relationships/image" Target="../media/image2.pn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7.png"/><Relationship Id="rId4" Type="http://schemas.openxmlformats.org/officeDocument/2006/relationships/image" Target="../media/image2.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3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7.png"/><Relationship Id="rId5" Type="http://schemas.openxmlformats.org/officeDocument/2006/relationships/image" Target="../media/image30.png"/><Relationship Id="rId4" Type="http://schemas.openxmlformats.org/officeDocument/2006/relationships/image" Target="../media/image2.png"/></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7.png"/><Relationship Id="rId4" Type="http://schemas.openxmlformats.org/officeDocument/2006/relationships/image" Target="../media/image2.png"/></Relationships>
</file>

<file path=ppt/slides/_rels/slide3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32.png"/></Relationships>
</file>

<file path=ppt/slides/_rels/slide3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5.xml"/><Relationship Id="rId1" Type="http://schemas.openxmlformats.org/officeDocument/2006/relationships/slideLayout" Target="../slideLayouts/slideLayout2.xml"/><Relationship Id="rId4" Type="http://schemas.openxmlformats.org/officeDocument/2006/relationships/image" Target="../media/image33.png"/></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6.xml"/><Relationship Id="rId1" Type="http://schemas.openxmlformats.org/officeDocument/2006/relationships/slideLayout" Target="../slideLayouts/slideLayout2.xml"/><Relationship Id="rId5" Type="http://schemas.openxmlformats.org/officeDocument/2006/relationships/image" Target="../media/image35.png"/><Relationship Id="rId4" Type="http://schemas.openxmlformats.org/officeDocument/2006/relationships/image" Target="../media/image34.png"/></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7.png"/><Relationship Id="rId4" Type="http://schemas.openxmlformats.org/officeDocument/2006/relationships/image" Target="../media/image2.pn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8.xml"/><Relationship Id="rId1" Type="http://schemas.openxmlformats.org/officeDocument/2006/relationships/slideLayout" Target="../slideLayouts/slideLayout2.xml"/><Relationship Id="rId4" Type="http://schemas.openxmlformats.org/officeDocument/2006/relationships/image" Target="../media/image37.pn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9.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38.png"/></Relationships>
</file>

<file path=ppt/slides/_rels/slide42.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41.tmp"/><Relationship Id="rId4" Type="http://schemas.openxmlformats.org/officeDocument/2006/relationships/image" Target="../media/image40.tmp"/></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6" Type="http://schemas.openxmlformats.org/officeDocument/2006/relationships/image" Target="../media/image13.png"/><Relationship Id="rId5" Type="http://schemas.openxmlformats.org/officeDocument/2006/relationships/hyperlink" Target="mailto:Duane.Thomas@uky.edu" TargetMode="External"/><Relationship Id="rId4" Type="http://schemas.openxmlformats.org/officeDocument/2006/relationships/hyperlink" Target="mailto:travis.thompson@uky.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a:extLst>
              <a:ext uri="{FF2B5EF4-FFF2-40B4-BE49-F238E27FC236}">
                <a16:creationId xmlns:a16="http://schemas.microsoft.com/office/drawing/2014/main" id="{32DC24AD-C27E-8354-E8E5-E9AC658CBFC9}"/>
              </a:ext>
            </a:extLst>
          </p:cNvPr>
          <p:cNvSpPr>
            <a:spLocks noGrp="1"/>
          </p:cNvSpPr>
          <p:nvPr>
            <p:ph type="ctrTitle"/>
          </p:nvPr>
        </p:nvSpPr>
        <p:spPr>
          <a:xfrm>
            <a:off x="762000" y="3086100"/>
            <a:ext cx="13335000" cy="2462213"/>
          </a:xfrm>
        </p:spPr>
        <p:txBody>
          <a:bodyPr/>
          <a:lstStyle/>
          <a:p>
            <a:r>
              <a:rPr lang="en-US" sz="8000" dirty="0"/>
              <a:t>Reduced Conflict U-turn (RCUT) Intersection Guidance</a:t>
            </a:r>
          </a:p>
        </p:txBody>
      </p:sp>
      <p:sp>
        <p:nvSpPr>
          <p:cNvPr id="3" name="Subtitle 2">
            <a:extLst>
              <a:ext uri="{FF2B5EF4-FFF2-40B4-BE49-F238E27FC236}">
                <a16:creationId xmlns:a16="http://schemas.microsoft.com/office/drawing/2014/main" id="{22615FA2-49C5-9170-1B81-CC67C1329D19}"/>
              </a:ext>
            </a:extLst>
          </p:cNvPr>
          <p:cNvSpPr>
            <a:spLocks noGrp="1"/>
          </p:cNvSpPr>
          <p:nvPr>
            <p:ph type="subTitle" idx="4"/>
          </p:nvPr>
        </p:nvSpPr>
        <p:spPr>
          <a:xfrm>
            <a:off x="1066800" y="6591300"/>
            <a:ext cx="9829800" cy="1992630"/>
          </a:xfrm>
        </p:spPr>
        <p:txBody>
          <a:bodyPr/>
          <a:lstStyle/>
          <a:p>
            <a:r>
              <a:rPr lang="en-US" sz="3600" b="1" dirty="0">
                <a:latin typeface="MicrogrammaExtDBol"/>
              </a:rPr>
              <a:t>Mike Vaughn – KYTC Traffic Safety Branch</a:t>
            </a:r>
          </a:p>
          <a:p>
            <a:r>
              <a:rPr lang="en-US" sz="3600" b="1" dirty="0">
                <a:latin typeface="MicrogrammaExtDBol"/>
              </a:rPr>
              <a:t>Travis Thompson – Kentucky Transportation Center</a:t>
            </a:r>
          </a:p>
          <a:p>
            <a:r>
              <a:rPr lang="en-US" sz="3600" b="1" dirty="0">
                <a:latin typeface="MicrogrammaExtDBol"/>
              </a:rPr>
              <a:t>Duane Thomas – Kentucky Transportation Center</a:t>
            </a:r>
          </a:p>
        </p:txBody>
      </p:sp>
      <p:sp>
        <p:nvSpPr>
          <p:cNvPr id="4" name="Subtitle 2">
            <a:extLst>
              <a:ext uri="{FF2B5EF4-FFF2-40B4-BE49-F238E27FC236}">
                <a16:creationId xmlns:a16="http://schemas.microsoft.com/office/drawing/2014/main" id="{8BF2ED61-6116-07A5-C03F-5DEF6948E19C}"/>
              </a:ext>
            </a:extLst>
          </p:cNvPr>
          <p:cNvSpPr txBox="1">
            <a:spLocks/>
          </p:cNvSpPr>
          <p:nvPr/>
        </p:nvSpPr>
        <p:spPr bwMode="auto">
          <a:xfrm>
            <a:off x="1066800" y="9480160"/>
            <a:ext cx="3810000" cy="4924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r>
              <a:rPr lang="en-US" sz="3200" b="1" kern="0" dirty="0">
                <a:latin typeface="MicrogrammaExtDBol"/>
              </a:rPr>
              <a:t>September 10,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6DC24F-3F9A-B687-D493-80F515B9D2A8}"/>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5B45B978-A732-FFC3-6C02-0942B8D128A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44B605DA-F213-DFFB-7B72-AFE3B27AC4C6}"/>
              </a:ext>
            </a:extLst>
          </p:cNvPr>
          <p:cNvSpPr>
            <a:spLocks noGrp="1"/>
          </p:cNvSpPr>
          <p:nvPr>
            <p:ph type="title"/>
          </p:nvPr>
        </p:nvSpPr>
        <p:spPr>
          <a:xfrm>
            <a:off x="5867399" y="535781"/>
            <a:ext cx="6553202" cy="1115690"/>
          </a:xfrm>
        </p:spPr>
        <p:txBody>
          <a:bodyPr/>
          <a:lstStyle/>
          <a:p>
            <a:r>
              <a:rPr lang="en-US" dirty="0"/>
              <a:t>The Safety Case</a:t>
            </a:r>
          </a:p>
        </p:txBody>
      </p:sp>
      <p:pic>
        <p:nvPicPr>
          <p:cNvPr id="5" name="Picture 4">
            <a:extLst>
              <a:ext uri="{FF2B5EF4-FFF2-40B4-BE49-F238E27FC236}">
                <a16:creationId xmlns:a16="http://schemas.microsoft.com/office/drawing/2014/main" id="{ADE764D6-E08D-3121-4CAA-1F3AB71FC55D}"/>
              </a:ext>
            </a:extLst>
          </p:cNvPr>
          <p:cNvPicPr>
            <a:picLocks noChangeAspect="1"/>
          </p:cNvPicPr>
          <p:nvPr/>
        </p:nvPicPr>
        <p:blipFill>
          <a:blip r:embed="rId4">
            <a:extLst>
              <a:ext uri="{28A0092B-C50C-407E-A947-70E740481C1C}">
                <a14:useLocalDpi xmlns:a14="http://schemas.microsoft.com/office/drawing/2010/main" val="0"/>
              </a:ext>
            </a:extLst>
          </a:blip>
          <a:srcRect t="1870" b="12720"/>
          <a:stretch>
            <a:fillRect/>
          </a:stretch>
        </p:blipFill>
        <p:spPr>
          <a:xfrm>
            <a:off x="-76200" y="1481575"/>
            <a:ext cx="8001000" cy="8843525"/>
          </a:xfrm>
          <a:prstGeom prst="rect">
            <a:avLst/>
          </a:prstGeom>
        </p:spPr>
      </p:pic>
      <p:pic>
        <p:nvPicPr>
          <p:cNvPr id="6" name="Picture 5">
            <a:extLst>
              <a:ext uri="{FF2B5EF4-FFF2-40B4-BE49-F238E27FC236}">
                <a16:creationId xmlns:a16="http://schemas.microsoft.com/office/drawing/2014/main" id="{9BA97DEA-E02D-53DA-6E02-4D9FB3DCBE4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515600" y="6438900"/>
            <a:ext cx="3372165" cy="3372165"/>
          </a:xfrm>
          <a:prstGeom prst="rect">
            <a:avLst/>
          </a:prstGeom>
        </p:spPr>
      </p:pic>
      <p:sp>
        <p:nvSpPr>
          <p:cNvPr id="8" name="TextBox 7">
            <a:extLst>
              <a:ext uri="{FF2B5EF4-FFF2-40B4-BE49-F238E27FC236}">
                <a16:creationId xmlns:a16="http://schemas.microsoft.com/office/drawing/2014/main" id="{E7460A39-DD03-EE6F-8D51-BA8CFDB9060B}"/>
              </a:ext>
            </a:extLst>
          </p:cNvPr>
          <p:cNvSpPr txBox="1"/>
          <p:nvPr/>
        </p:nvSpPr>
        <p:spPr>
          <a:xfrm>
            <a:off x="10058401" y="9751219"/>
            <a:ext cx="4724400" cy="369332"/>
          </a:xfrm>
          <a:prstGeom prst="rect">
            <a:avLst/>
          </a:prstGeom>
          <a:noFill/>
        </p:spPr>
        <p:txBody>
          <a:bodyPr wrap="square" rtlCol="0">
            <a:spAutoFit/>
          </a:bodyPr>
          <a:lstStyle/>
          <a:p>
            <a:r>
              <a:rPr lang="en-US" b="1" i="1" dirty="0">
                <a:latin typeface="MicrogrammaExtDBol"/>
              </a:rPr>
              <a:t>FHWA Proven Safety Countermeasures Website</a:t>
            </a:r>
          </a:p>
        </p:txBody>
      </p:sp>
      <p:sp>
        <p:nvSpPr>
          <p:cNvPr id="3" name="Text Placeholder 2">
            <a:extLst>
              <a:ext uri="{FF2B5EF4-FFF2-40B4-BE49-F238E27FC236}">
                <a16:creationId xmlns:a16="http://schemas.microsoft.com/office/drawing/2014/main" id="{F01BF5BC-A862-969E-589A-2A90254343F9}"/>
              </a:ext>
            </a:extLst>
          </p:cNvPr>
          <p:cNvSpPr>
            <a:spLocks noGrp="1"/>
          </p:cNvSpPr>
          <p:nvPr>
            <p:ph type="body" idx="1"/>
          </p:nvPr>
        </p:nvSpPr>
        <p:spPr>
          <a:xfrm>
            <a:off x="6695162" y="1866900"/>
            <a:ext cx="10297438" cy="5281446"/>
          </a:xfrm>
        </p:spPr>
        <p:txBody>
          <a:bodyPr/>
          <a:lstStyle/>
          <a:p>
            <a:pPr marL="285750" indent="-285750">
              <a:buFont typeface="Arial" panose="020B0604020202020204" pitchFamily="34" charset="0"/>
              <a:buChar char="•"/>
            </a:pPr>
            <a:r>
              <a:rPr lang="en-US" sz="4400" dirty="0"/>
              <a:t>An FHWA Proven Safety Countermeasure</a:t>
            </a:r>
          </a:p>
          <a:p>
            <a:pPr marL="285750" indent="-285750">
              <a:buFont typeface="Arial" panose="020B0604020202020204" pitchFamily="34" charset="0"/>
              <a:buChar char="•"/>
            </a:pPr>
            <a:r>
              <a:rPr lang="en-US" sz="4400" dirty="0"/>
              <a:t>RCUTs reduce conflict points from 32 to 14.</a:t>
            </a:r>
          </a:p>
          <a:p>
            <a:pPr marL="285750" indent="-285750">
              <a:buFont typeface="Arial" panose="020B0604020202020204" pitchFamily="34" charset="0"/>
              <a:buChar char="•"/>
            </a:pPr>
            <a:r>
              <a:rPr lang="en-US" sz="4400" dirty="0"/>
              <a:t>Crossing conflicts, most critically, drop from 16 to 8.</a:t>
            </a:r>
          </a:p>
          <a:p>
            <a:pPr marL="285750" indent="-285750">
              <a:buFont typeface="Arial" panose="020B0604020202020204" pitchFamily="34" charset="0"/>
              <a:buChar char="•"/>
            </a:pPr>
            <a:r>
              <a:rPr lang="en-US" sz="4400" dirty="0"/>
              <a:t>Remaining conflicts are separated in time and space.</a:t>
            </a:r>
          </a:p>
          <a:p>
            <a:pPr marL="285750" indent="-285750">
              <a:buFont typeface="Arial" panose="020B0604020202020204" pitchFamily="34" charset="0"/>
              <a:buChar char="•"/>
            </a:pPr>
            <a:endParaRPr lang="en-US" sz="4400" dirty="0"/>
          </a:p>
        </p:txBody>
      </p:sp>
      <p:sp>
        <p:nvSpPr>
          <p:cNvPr id="7" name="TextBox 6">
            <a:extLst>
              <a:ext uri="{FF2B5EF4-FFF2-40B4-BE49-F238E27FC236}">
                <a16:creationId xmlns:a16="http://schemas.microsoft.com/office/drawing/2014/main" id="{BE140D58-63E3-CFB4-6B61-394FC66E7C43}"/>
              </a:ext>
            </a:extLst>
          </p:cNvPr>
          <p:cNvSpPr txBox="1"/>
          <p:nvPr/>
        </p:nvSpPr>
        <p:spPr>
          <a:xfrm>
            <a:off x="76200" y="49768"/>
            <a:ext cx="5257800" cy="369332"/>
          </a:xfrm>
          <a:prstGeom prst="rect">
            <a:avLst/>
          </a:prstGeom>
          <a:noFill/>
        </p:spPr>
        <p:txBody>
          <a:bodyPr wrap="square" rtlCol="0">
            <a:spAutoFit/>
          </a:bodyPr>
          <a:lstStyle/>
          <a:p>
            <a:r>
              <a:rPr lang="en-US" b="1" i="1" dirty="0">
                <a:latin typeface="MicrogrammaExtDBol"/>
              </a:rPr>
              <a:t>Source: KYTC RCUT Design Guidance, Figure 5</a:t>
            </a:r>
          </a:p>
        </p:txBody>
      </p:sp>
    </p:spTree>
    <p:extLst>
      <p:ext uri="{BB962C8B-B14F-4D97-AF65-F5344CB8AC3E}">
        <p14:creationId xmlns:p14="http://schemas.microsoft.com/office/powerpoint/2010/main" val="3550046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E8825FB6-FCED-EAB7-D448-A0F56EE67FC7}"/>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37A058F4-7A25-EAB1-E1D3-574C87688A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21BA7DB5-8F61-6EF9-94D3-8FCB161656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80D4EFAB-B109-1172-E8E6-B73658E8BF39}"/>
              </a:ext>
            </a:extLst>
          </p:cNvPr>
          <p:cNvSpPr>
            <a:spLocks noGrp="1"/>
          </p:cNvSpPr>
          <p:nvPr>
            <p:ph type="title"/>
          </p:nvPr>
        </p:nvSpPr>
        <p:spPr>
          <a:xfrm>
            <a:off x="3581400" y="535781"/>
            <a:ext cx="12082462" cy="1115690"/>
          </a:xfrm>
        </p:spPr>
        <p:txBody>
          <a:bodyPr/>
          <a:lstStyle/>
          <a:p>
            <a:r>
              <a:rPr lang="en-US" dirty="0"/>
              <a:t>What is an RCUT Intersection?</a:t>
            </a:r>
          </a:p>
        </p:txBody>
      </p:sp>
      <p:pic>
        <p:nvPicPr>
          <p:cNvPr id="9" name="Picture 8">
            <a:extLst>
              <a:ext uri="{FF2B5EF4-FFF2-40B4-BE49-F238E27FC236}">
                <a16:creationId xmlns:a16="http://schemas.microsoft.com/office/drawing/2014/main" id="{5F5DFF09-EBC7-98A4-5A43-DDEFF02D12BF}"/>
              </a:ext>
            </a:extLst>
          </p:cNvPr>
          <p:cNvPicPr>
            <a:picLocks noChangeAspect="1"/>
          </p:cNvPicPr>
          <p:nvPr/>
        </p:nvPicPr>
        <p:blipFill>
          <a:blip r:embed="rId5">
            <a:extLst>
              <a:ext uri="{28A0092B-C50C-407E-A947-70E740481C1C}">
                <a14:useLocalDpi xmlns:a14="http://schemas.microsoft.com/office/drawing/2010/main" val="0"/>
              </a:ext>
            </a:extLst>
          </a:blip>
          <a:srcRect t="6000" b="6000"/>
          <a:stretch/>
        </p:blipFill>
        <p:spPr>
          <a:xfrm>
            <a:off x="1676400" y="1866900"/>
            <a:ext cx="12877800" cy="8241792"/>
          </a:xfrm>
          <a:prstGeom prst="rect">
            <a:avLst/>
          </a:prstGeom>
        </p:spPr>
      </p:pic>
      <p:pic>
        <p:nvPicPr>
          <p:cNvPr id="4099" name="object 3">
            <a:extLst>
              <a:ext uri="{FF2B5EF4-FFF2-40B4-BE49-F238E27FC236}">
                <a16:creationId xmlns:a16="http://schemas.microsoft.com/office/drawing/2014/main" id="{41605E2D-8FDD-635D-DF3D-AE1C34604E3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TextBox 9">
            <a:extLst>
              <a:ext uri="{FF2B5EF4-FFF2-40B4-BE49-F238E27FC236}">
                <a16:creationId xmlns:a16="http://schemas.microsoft.com/office/drawing/2014/main" id="{598829E0-5BE3-3ED2-2096-3EA00E409EA1}"/>
              </a:ext>
            </a:extLst>
          </p:cNvPr>
          <p:cNvSpPr txBox="1"/>
          <p:nvPr/>
        </p:nvSpPr>
        <p:spPr>
          <a:xfrm>
            <a:off x="228600" y="9822418"/>
            <a:ext cx="3505200" cy="369332"/>
          </a:xfrm>
          <a:prstGeom prst="rect">
            <a:avLst/>
          </a:prstGeom>
          <a:noFill/>
        </p:spPr>
        <p:txBody>
          <a:bodyPr wrap="square" rtlCol="0">
            <a:spAutoFit/>
          </a:bodyPr>
          <a:lstStyle/>
          <a:p>
            <a:r>
              <a:rPr lang="en-US" b="1" i="1" dirty="0">
                <a:latin typeface="MicrogrammaExtDBol"/>
              </a:rPr>
              <a:t>Source: KYTC SAFERoad Solutions</a:t>
            </a:r>
          </a:p>
        </p:txBody>
      </p:sp>
    </p:spTree>
    <p:extLst>
      <p:ext uri="{BB962C8B-B14F-4D97-AF65-F5344CB8AC3E}">
        <p14:creationId xmlns:p14="http://schemas.microsoft.com/office/powerpoint/2010/main" val="5536020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4098" name="object 2">
            <a:extLst>
              <a:ext uri="{FF2B5EF4-FFF2-40B4-BE49-F238E27FC236}">
                <a16:creationId xmlns:a16="http://schemas.microsoft.com/office/drawing/2014/main" id="{1E561CCE-02BD-156B-3ACF-EE10AA39BDE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FBDAF612-07B0-85E0-2C50-9350151DF60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365B5764-6B07-02BF-77BD-911B159566C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4B9500B-5BC9-C662-0819-6DC215F6FBB3}"/>
              </a:ext>
            </a:extLst>
          </p:cNvPr>
          <p:cNvSpPr>
            <a:spLocks noGrp="1"/>
          </p:cNvSpPr>
          <p:nvPr>
            <p:ph type="title"/>
          </p:nvPr>
        </p:nvSpPr>
        <p:spPr>
          <a:xfrm>
            <a:off x="3581400" y="535781"/>
            <a:ext cx="12082462" cy="1115690"/>
          </a:xfrm>
        </p:spPr>
        <p:txBody>
          <a:bodyPr/>
          <a:lstStyle/>
          <a:p>
            <a:r>
              <a:rPr lang="en-US" dirty="0"/>
              <a:t>Why Create RCUT Guidance?</a:t>
            </a:r>
          </a:p>
        </p:txBody>
      </p:sp>
      <p:sp>
        <p:nvSpPr>
          <p:cNvPr id="3" name="Text Placeholder 2">
            <a:extLst>
              <a:ext uri="{FF2B5EF4-FFF2-40B4-BE49-F238E27FC236}">
                <a16:creationId xmlns:a16="http://schemas.microsoft.com/office/drawing/2014/main" id="{AAC80D12-BFDD-B543-6547-996A32062B87}"/>
              </a:ext>
            </a:extLst>
          </p:cNvPr>
          <p:cNvSpPr>
            <a:spLocks noGrp="1"/>
          </p:cNvSpPr>
          <p:nvPr>
            <p:ph type="body" idx="1"/>
          </p:nvPr>
        </p:nvSpPr>
        <p:spPr>
          <a:xfrm>
            <a:off x="914400" y="3086100"/>
            <a:ext cx="15773400" cy="6013954"/>
          </a:xfrm>
        </p:spPr>
        <p:txBody>
          <a:bodyPr/>
          <a:lstStyle/>
          <a:p>
            <a:pPr marL="285750" indent="-285750">
              <a:spcAft>
                <a:spcPts val="600"/>
              </a:spcAft>
              <a:buFont typeface="Arial" panose="020B0604020202020204" pitchFamily="34" charset="0"/>
              <a:buChar char="•"/>
            </a:pPr>
            <a:r>
              <a:rPr lang="en-US" sz="4400" dirty="0"/>
              <a:t>Over 50 RCUT intersections have been constructed in Kentucky.</a:t>
            </a:r>
          </a:p>
          <a:p>
            <a:pPr marL="285750" indent="-285750">
              <a:spcAft>
                <a:spcPts val="600"/>
              </a:spcAft>
              <a:buFont typeface="Arial" panose="020B0604020202020204" pitchFamily="34" charset="0"/>
              <a:buChar char="•"/>
            </a:pPr>
            <a:r>
              <a:rPr lang="en-US" sz="4400" dirty="0"/>
              <a:t>Multiple informational guides exist.</a:t>
            </a:r>
          </a:p>
          <a:p>
            <a:pPr marL="285750" indent="-285750">
              <a:spcAft>
                <a:spcPts val="600"/>
              </a:spcAft>
              <a:buFont typeface="Arial" panose="020B0604020202020204" pitchFamily="34" charset="0"/>
              <a:buChar char="•"/>
            </a:pPr>
            <a:r>
              <a:rPr lang="en-US" sz="4400" dirty="0"/>
              <a:t>Coverage in Green Book is minimal.</a:t>
            </a:r>
          </a:p>
          <a:p>
            <a:pPr marL="285750" indent="-285750">
              <a:spcAft>
                <a:spcPts val="600"/>
              </a:spcAft>
              <a:buFont typeface="Arial" panose="020B0604020202020204" pitchFamily="34" charset="0"/>
              <a:buChar char="•"/>
            </a:pPr>
            <a:r>
              <a:rPr lang="en-US" sz="4400" dirty="0"/>
              <a:t>MUTCD doesn’t contain an RCUT scenario.</a:t>
            </a:r>
          </a:p>
          <a:p>
            <a:pPr marL="285750" indent="-285750">
              <a:spcAft>
                <a:spcPts val="600"/>
              </a:spcAft>
              <a:buFont typeface="Arial" panose="020B0604020202020204" pitchFamily="34" charset="0"/>
              <a:buChar char="•"/>
            </a:pPr>
            <a:r>
              <a:rPr lang="en-US" sz="4400" dirty="0"/>
              <a:t>Establish more consistent layout and presentation to motorists.</a:t>
            </a:r>
          </a:p>
          <a:p>
            <a:pPr marL="285750" indent="-285750">
              <a:spcAft>
                <a:spcPts val="600"/>
              </a:spcAft>
              <a:buFont typeface="Arial" panose="020B0604020202020204" pitchFamily="34" charset="0"/>
              <a:buChar char="•"/>
            </a:pPr>
            <a:r>
              <a:rPr lang="en-US" sz="4400" dirty="0"/>
              <a:t>Apply along corridors and in presence of other traffic control.</a:t>
            </a:r>
          </a:p>
          <a:p>
            <a:pPr marL="285750" indent="-285750">
              <a:spcAft>
                <a:spcPts val="600"/>
              </a:spcAft>
              <a:buFont typeface="Arial" panose="020B0604020202020204" pitchFamily="34" charset="0"/>
              <a:buChar char="•"/>
            </a:pPr>
            <a:r>
              <a:rPr lang="en-US" sz="4400" dirty="0"/>
              <a:t>Aid in designing for multiple contexts.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54BF79-63A6-F430-074C-5619A956B752}"/>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01DF6740-4E5D-4908-E101-6C9A8469A3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C64E7782-A5F8-9D91-5375-178C6E13C95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A10B8D67-3F00-784D-BA7F-21F11841CCA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1663E02B-F3B2-A5FC-1AD9-426B26D85186}"/>
              </a:ext>
            </a:extLst>
          </p:cNvPr>
          <p:cNvSpPr>
            <a:spLocks noGrp="1"/>
          </p:cNvSpPr>
          <p:nvPr>
            <p:ph type="title"/>
          </p:nvPr>
        </p:nvSpPr>
        <p:spPr>
          <a:xfrm>
            <a:off x="2971800" y="495300"/>
            <a:ext cx="13149262" cy="1115690"/>
          </a:xfrm>
        </p:spPr>
        <p:txBody>
          <a:bodyPr/>
          <a:lstStyle/>
          <a:p>
            <a:r>
              <a:rPr lang="en-US" dirty="0"/>
              <a:t>What This Guidance Is and Is Not</a:t>
            </a:r>
          </a:p>
        </p:txBody>
      </p:sp>
      <p:graphicFrame>
        <p:nvGraphicFramePr>
          <p:cNvPr id="5" name="Diagram 4">
            <a:extLst>
              <a:ext uri="{FF2B5EF4-FFF2-40B4-BE49-F238E27FC236}">
                <a16:creationId xmlns:a16="http://schemas.microsoft.com/office/drawing/2014/main" id="{0686C136-1377-8010-0551-00E1272EC836}"/>
              </a:ext>
            </a:extLst>
          </p:cNvPr>
          <p:cNvGraphicFramePr/>
          <p:nvPr>
            <p:extLst>
              <p:ext uri="{D42A27DB-BD31-4B8C-83A1-F6EECF244321}">
                <p14:modId xmlns:p14="http://schemas.microsoft.com/office/powerpoint/2010/main" val="3478567003"/>
              </p:ext>
            </p:extLst>
          </p:nvPr>
        </p:nvGraphicFramePr>
        <p:xfrm>
          <a:off x="3048000" y="2095500"/>
          <a:ext cx="12192000" cy="7776369"/>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spTree>
    <p:extLst>
      <p:ext uri="{BB962C8B-B14F-4D97-AF65-F5344CB8AC3E}">
        <p14:creationId xmlns:p14="http://schemas.microsoft.com/office/powerpoint/2010/main" val="326269896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232B1E-CA1B-EE5E-87AF-9610025E94AF}"/>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813A269A-1744-4C7D-A938-D6BF63406A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A423A6F1-6304-342E-9575-A0BE7675391D}"/>
              </a:ext>
            </a:extLst>
          </p:cNvPr>
          <p:cNvSpPr txBox="1">
            <a:spLocks/>
          </p:cNvSpPr>
          <p:nvPr/>
        </p:nvSpPr>
        <p:spPr>
          <a:xfrm>
            <a:off x="2171700" y="1562100"/>
            <a:ext cx="13944600" cy="1115690"/>
          </a:xfrm>
          <a:prstGeom prst="rect">
            <a:avLst/>
          </a:prstGeom>
        </p:spPr>
        <p:txBody>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r>
              <a:rPr lang="en-US" sz="7250" b="1" kern="0" dirty="0">
                <a:solidFill>
                  <a:srgbClr val="0C79EE"/>
                </a:solidFill>
                <a:latin typeface="MicrogrammaExtDBol"/>
              </a:rPr>
              <a:t>Common Terminology</a:t>
            </a:r>
          </a:p>
        </p:txBody>
      </p:sp>
      <p:pic>
        <p:nvPicPr>
          <p:cNvPr id="4" name="Picture 3">
            <a:extLst>
              <a:ext uri="{FF2B5EF4-FFF2-40B4-BE49-F238E27FC236}">
                <a16:creationId xmlns:a16="http://schemas.microsoft.com/office/drawing/2014/main" id="{FFC6973F-F1A5-E962-3C7A-7F26FD997548}"/>
              </a:ext>
            </a:extLst>
          </p:cNvPr>
          <p:cNvPicPr>
            <a:picLocks noChangeAspect="1"/>
          </p:cNvPicPr>
          <p:nvPr/>
        </p:nvPicPr>
        <p:blipFill>
          <a:blip r:embed="rId4">
            <a:extLst>
              <a:ext uri="{28A0092B-C50C-407E-A947-70E740481C1C}">
                <a14:useLocalDpi xmlns:a14="http://schemas.microsoft.com/office/drawing/2010/main" val="0"/>
              </a:ext>
            </a:extLst>
          </a:blip>
          <a:srcRect t="-2206" b="15730"/>
          <a:stretch>
            <a:fillRect/>
          </a:stretch>
        </p:blipFill>
        <p:spPr>
          <a:xfrm>
            <a:off x="0" y="3543300"/>
            <a:ext cx="18288000" cy="5376985"/>
          </a:xfrm>
          <a:prstGeom prst="rect">
            <a:avLst/>
          </a:prstGeom>
        </p:spPr>
      </p:pic>
      <p:sp>
        <p:nvSpPr>
          <p:cNvPr id="3" name="Freeform: Shape 2">
            <a:extLst>
              <a:ext uri="{FF2B5EF4-FFF2-40B4-BE49-F238E27FC236}">
                <a16:creationId xmlns:a16="http://schemas.microsoft.com/office/drawing/2014/main" id="{71D24E5B-441B-96D0-1A2C-D6F43A16557D}"/>
              </a:ext>
            </a:extLst>
          </p:cNvPr>
          <p:cNvSpPr/>
          <p:nvPr/>
        </p:nvSpPr>
        <p:spPr>
          <a:xfrm>
            <a:off x="7693025" y="4334510"/>
            <a:ext cx="990600" cy="933450"/>
          </a:xfrm>
          <a:custGeom>
            <a:avLst/>
            <a:gdLst>
              <a:gd name="csX0" fmla="*/ 0 w 990600"/>
              <a:gd name="csY0" fmla="*/ 539750 h 933450"/>
              <a:gd name="csX1" fmla="*/ 377825 w 990600"/>
              <a:gd name="csY1" fmla="*/ 933450 h 933450"/>
              <a:gd name="csX2" fmla="*/ 625475 w 990600"/>
              <a:gd name="csY2" fmla="*/ 898525 h 933450"/>
              <a:gd name="csX3" fmla="*/ 825500 w 990600"/>
              <a:gd name="csY3" fmla="*/ 781050 h 933450"/>
              <a:gd name="csX4" fmla="*/ 990600 w 990600"/>
              <a:gd name="csY4" fmla="*/ 555625 h 933450"/>
              <a:gd name="csX5" fmla="*/ 977900 w 990600"/>
              <a:gd name="csY5" fmla="*/ 234950 h 933450"/>
              <a:gd name="csX6" fmla="*/ 542925 w 990600"/>
              <a:gd name="csY6" fmla="*/ 0 h 933450"/>
              <a:gd name="csX7" fmla="*/ 146050 w 990600"/>
              <a:gd name="csY7" fmla="*/ 209550 h 933450"/>
              <a:gd name="csX8" fmla="*/ 0 w 990600"/>
              <a:gd name="csY8" fmla="*/ 539750 h 93345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990600" h="933450">
                <a:moveTo>
                  <a:pt x="0" y="539750"/>
                </a:moveTo>
                <a:lnTo>
                  <a:pt x="377825" y="933450"/>
                </a:lnTo>
                <a:lnTo>
                  <a:pt x="625475" y="898525"/>
                </a:lnTo>
                <a:lnTo>
                  <a:pt x="825500" y="781050"/>
                </a:lnTo>
                <a:lnTo>
                  <a:pt x="990600" y="555625"/>
                </a:lnTo>
                <a:lnTo>
                  <a:pt x="977900" y="234950"/>
                </a:lnTo>
                <a:lnTo>
                  <a:pt x="542925" y="0"/>
                </a:lnTo>
                <a:lnTo>
                  <a:pt x="146050" y="209550"/>
                </a:lnTo>
                <a:lnTo>
                  <a:pt x="0" y="539750"/>
                </a:lnTo>
                <a:close/>
              </a:path>
            </a:pathLst>
          </a:custGeom>
          <a:solidFill>
            <a:srgbClr val="B2D1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Freeform: Shape 4">
            <a:extLst>
              <a:ext uri="{FF2B5EF4-FFF2-40B4-BE49-F238E27FC236}">
                <a16:creationId xmlns:a16="http://schemas.microsoft.com/office/drawing/2014/main" id="{7C26034B-B03F-D4B3-B837-3E57BDFD3D65}"/>
              </a:ext>
            </a:extLst>
          </p:cNvPr>
          <p:cNvSpPr/>
          <p:nvPr/>
        </p:nvSpPr>
        <p:spPr>
          <a:xfrm>
            <a:off x="10080625" y="7271385"/>
            <a:ext cx="1047750" cy="860425"/>
          </a:xfrm>
          <a:custGeom>
            <a:avLst/>
            <a:gdLst>
              <a:gd name="csX0" fmla="*/ 31750 w 1047750"/>
              <a:gd name="csY0" fmla="*/ 263525 h 860425"/>
              <a:gd name="csX1" fmla="*/ 31750 w 1047750"/>
              <a:gd name="csY1" fmla="*/ 263525 h 860425"/>
              <a:gd name="csX2" fmla="*/ 346075 w 1047750"/>
              <a:gd name="csY2" fmla="*/ 0 h 860425"/>
              <a:gd name="csX3" fmla="*/ 850900 w 1047750"/>
              <a:gd name="csY3" fmla="*/ 3175 h 860425"/>
              <a:gd name="csX4" fmla="*/ 1047750 w 1047750"/>
              <a:gd name="csY4" fmla="*/ 387350 h 860425"/>
              <a:gd name="csX5" fmla="*/ 819150 w 1047750"/>
              <a:gd name="csY5" fmla="*/ 819150 h 860425"/>
              <a:gd name="csX6" fmla="*/ 231775 w 1047750"/>
              <a:gd name="csY6" fmla="*/ 860425 h 860425"/>
              <a:gd name="csX7" fmla="*/ 0 w 1047750"/>
              <a:gd name="csY7" fmla="*/ 523875 h 860425"/>
              <a:gd name="csX8" fmla="*/ 31750 w 1047750"/>
              <a:gd name="csY8" fmla="*/ 263525 h 86042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047750" h="860425">
                <a:moveTo>
                  <a:pt x="31750" y="263525"/>
                </a:moveTo>
                <a:lnTo>
                  <a:pt x="31750" y="263525"/>
                </a:lnTo>
                <a:lnTo>
                  <a:pt x="346075" y="0"/>
                </a:lnTo>
                <a:lnTo>
                  <a:pt x="850900" y="3175"/>
                </a:lnTo>
                <a:lnTo>
                  <a:pt x="1047750" y="387350"/>
                </a:lnTo>
                <a:lnTo>
                  <a:pt x="819150" y="819150"/>
                </a:lnTo>
                <a:lnTo>
                  <a:pt x="231775" y="860425"/>
                </a:lnTo>
                <a:lnTo>
                  <a:pt x="0" y="523875"/>
                </a:lnTo>
                <a:lnTo>
                  <a:pt x="31750" y="263525"/>
                </a:lnTo>
                <a:close/>
              </a:path>
            </a:pathLst>
          </a:custGeom>
          <a:solidFill>
            <a:srgbClr val="B2D1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Rounded Corners 5">
            <a:extLst>
              <a:ext uri="{FF2B5EF4-FFF2-40B4-BE49-F238E27FC236}">
                <a16:creationId xmlns:a16="http://schemas.microsoft.com/office/drawing/2014/main" id="{A7466F2A-4220-23E9-D952-EAAF2238944E}"/>
              </a:ext>
            </a:extLst>
          </p:cNvPr>
          <p:cNvSpPr/>
          <p:nvPr/>
        </p:nvSpPr>
        <p:spPr>
          <a:xfrm>
            <a:off x="152400" y="6728460"/>
            <a:ext cx="2590800" cy="860425"/>
          </a:xfrm>
          <a:prstGeom prst="round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Rounded Corners 7">
            <a:extLst>
              <a:ext uri="{FF2B5EF4-FFF2-40B4-BE49-F238E27FC236}">
                <a16:creationId xmlns:a16="http://schemas.microsoft.com/office/drawing/2014/main" id="{A72C73C2-EC90-5CCC-99EA-20B2FBFB4630}"/>
              </a:ext>
            </a:extLst>
          </p:cNvPr>
          <p:cNvSpPr/>
          <p:nvPr/>
        </p:nvSpPr>
        <p:spPr>
          <a:xfrm>
            <a:off x="15544800" y="4801235"/>
            <a:ext cx="2590800" cy="860425"/>
          </a:xfrm>
          <a:prstGeom prst="round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Rounded Corners 11">
            <a:extLst>
              <a:ext uri="{FF2B5EF4-FFF2-40B4-BE49-F238E27FC236}">
                <a16:creationId xmlns:a16="http://schemas.microsoft.com/office/drawing/2014/main" id="{5A0237BE-D437-75C1-F303-19BBAF772C99}"/>
              </a:ext>
            </a:extLst>
          </p:cNvPr>
          <p:cNvSpPr/>
          <p:nvPr/>
        </p:nvSpPr>
        <p:spPr>
          <a:xfrm>
            <a:off x="8003761" y="4334510"/>
            <a:ext cx="2590800" cy="3917950"/>
          </a:xfrm>
          <a:prstGeom prst="round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Rounded Corners 13">
            <a:extLst>
              <a:ext uri="{FF2B5EF4-FFF2-40B4-BE49-F238E27FC236}">
                <a16:creationId xmlns:a16="http://schemas.microsoft.com/office/drawing/2014/main" id="{FC088062-01A2-D9B9-24E3-CF552109E444}"/>
              </a:ext>
            </a:extLst>
          </p:cNvPr>
          <p:cNvSpPr/>
          <p:nvPr/>
        </p:nvSpPr>
        <p:spPr>
          <a:xfrm>
            <a:off x="16339930" y="5756528"/>
            <a:ext cx="1795670" cy="860425"/>
          </a:xfrm>
          <a:prstGeom prst="roundRect">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Rounded Corners 15">
            <a:extLst>
              <a:ext uri="{FF2B5EF4-FFF2-40B4-BE49-F238E27FC236}">
                <a16:creationId xmlns:a16="http://schemas.microsoft.com/office/drawing/2014/main" id="{85D4619F-0097-27DA-EC2D-9D824C19FD33}"/>
              </a:ext>
            </a:extLst>
          </p:cNvPr>
          <p:cNvSpPr/>
          <p:nvPr/>
        </p:nvSpPr>
        <p:spPr>
          <a:xfrm>
            <a:off x="76200" y="5737860"/>
            <a:ext cx="1795670" cy="860425"/>
          </a:xfrm>
          <a:prstGeom prst="roundRect">
            <a:avLst/>
          </a:prstGeom>
          <a:noFill/>
          <a:ln w="762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Rounded Corners 16">
            <a:extLst>
              <a:ext uri="{FF2B5EF4-FFF2-40B4-BE49-F238E27FC236}">
                <a16:creationId xmlns:a16="http://schemas.microsoft.com/office/drawing/2014/main" id="{E74A1F6A-3FEF-B1F7-1835-85E00BA64568}"/>
              </a:ext>
            </a:extLst>
          </p:cNvPr>
          <p:cNvSpPr/>
          <p:nvPr/>
        </p:nvSpPr>
        <p:spPr>
          <a:xfrm>
            <a:off x="2743200" y="8044185"/>
            <a:ext cx="1295400" cy="501650"/>
          </a:xfrm>
          <a:prstGeom prst="roundRect">
            <a:avLst/>
          </a:prstGeom>
          <a:solidFill>
            <a:schemeClr val="accent2">
              <a:lumMod val="40000"/>
              <a:lumOff val="60000"/>
            </a:schemeClr>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Loon</a:t>
            </a:r>
          </a:p>
        </p:txBody>
      </p:sp>
      <p:cxnSp>
        <p:nvCxnSpPr>
          <p:cNvPr id="19" name="Straight Arrow Connector 18">
            <a:extLst>
              <a:ext uri="{FF2B5EF4-FFF2-40B4-BE49-F238E27FC236}">
                <a16:creationId xmlns:a16="http://schemas.microsoft.com/office/drawing/2014/main" id="{76924E1B-CD31-9588-F3E5-1D96887732A5}"/>
              </a:ext>
            </a:extLst>
          </p:cNvPr>
          <p:cNvCxnSpPr/>
          <p:nvPr/>
        </p:nvCxnSpPr>
        <p:spPr>
          <a:xfrm flipH="1" flipV="1">
            <a:off x="1447800" y="7701597"/>
            <a:ext cx="1295400" cy="550863"/>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1" name="Rectangle: Rounded Corners 20">
            <a:extLst>
              <a:ext uri="{FF2B5EF4-FFF2-40B4-BE49-F238E27FC236}">
                <a16:creationId xmlns:a16="http://schemas.microsoft.com/office/drawing/2014/main" id="{93E1DD6A-F00C-35B6-1BEC-EE9FFF0706B8}"/>
              </a:ext>
            </a:extLst>
          </p:cNvPr>
          <p:cNvSpPr/>
          <p:nvPr/>
        </p:nvSpPr>
        <p:spPr>
          <a:xfrm>
            <a:off x="13539994" y="3832860"/>
            <a:ext cx="1295400" cy="501650"/>
          </a:xfrm>
          <a:prstGeom prst="roundRect">
            <a:avLst/>
          </a:prstGeom>
          <a:solidFill>
            <a:schemeClr val="accent2">
              <a:lumMod val="40000"/>
              <a:lumOff val="60000"/>
            </a:schemeClr>
          </a:solid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Loon</a:t>
            </a:r>
          </a:p>
        </p:txBody>
      </p:sp>
      <p:cxnSp>
        <p:nvCxnSpPr>
          <p:cNvPr id="22" name="Straight Arrow Connector 21">
            <a:extLst>
              <a:ext uri="{FF2B5EF4-FFF2-40B4-BE49-F238E27FC236}">
                <a16:creationId xmlns:a16="http://schemas.microsoft.com/office/drawing/2014/main" id="{71B270A7-6905-96F9-060D-DAF87F1BC93A}"/>
              </a:ext>
            </a:extLst>
          </p:cNvPr>
          <p:cNvCxnSpPr>
            <a:cxnSpLocks/>
          </p:cNvCxnSpPr>
          <p:nvPr/>
        </p:nvCxnSpPr>
        <p:spPr>
          <a:xfrm>
            <a:off x="14835394" y="4108206"/>
            <a:ext cx="1891058" cy="598161"/>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A323F718-6E9A-1429-7206-35DCD665FAB3}"/>
              </a:ext>
            </a:extLst>
          </p:cNvPr>
          <p:cNvSpPr/>
          <p:nvPr/>
        </p:nvSpPr>
        <p:spPr>
          <a:xfrm>
            <a:off x="1871870" y="4171310"/>
            <a:ext cx="3004930" cy="860425"/>
          </a:xfrm>
          <a:prstGeom prst="roundRect">
            <a:avLst/>
          </a:prstGeom>
          <a:solidFill>
            <a:schemeClr val="accent6">
              <a:lumMod val="20000"/>
              <a:lumOff val="80000"/>
            </a:schemeClr>
          </a:solid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Median U-turn Opening</a:t>
            </a:r>
          </a:p>
        </p:txBody>
      </p:sp>
      <p:cxnSp>
        <p:nvCxnSpPr>
          <p:cNvPr id="27" name="Straight Arrow Connector 26">
            <a:extLst>
              <a:ext uri="{FF2B5EF4-FFF2-40B4-BE49-F238E27FC236}">
                <a16:creationId xmlns:a16="http://schemas.microsoft.com/office/drawing/2014/main" id="{01FE3566-4671-F799-6975-C46EC27170DC}"/>
              </a:ext>
            </a:extLst>
          </p:cNvPr>
          <p:cNvCxnSpPr>
            <a:cxnSpLocks/>
          </p:cNvCxnSpPr>
          <p:nvPr/>
        </p:nvCxnSpPr>
        <p:spPr>
          <a:xfrm flipH="1">
            <a:off x="974035" y="4601522"/>
            <a:ext cx="897835" cy="1023626"/>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1" name="Rectangle: Rounded Corners 30">
            <a:extLst>
              <a:ext uri="{FF2B5EF4-FFF2-40B4-BE49-F238E27FC236}">
                <a16:creationId xmlns:a16="http://schemas.microsoft.com/office/drawing/2014/main" id="{7F4A7F03-C271-FB50-CC11-04B12F8E0DE8}"/>
              </a:ext>
            </a:extLst>
          </p:cNvPr>
          <p:cNvSpPr/>
          <p:nvPr/>
        </p:nvSpPr>
        <p:spPr>
          <a:xfrm>
            <a:off x="13539994" y="7570761"/>
            <a:ext cx="3004930" cy="860425"/>
          </a:xfrm>
          <a:prstGeom prst="roundRect">
            <a:avLst/>
          </a:prstGeom>
          <a:solidFill>
            <a:schemeClr val="accent6">
              <a:lumMod val="20000"/>
              <a:lumOff val="80000"/>
            </a:schemeClr>
          </a:solidFill>
          <a:ln w="5715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Median U-turn Opening</a:t>
            </a:r>
          </a:p>
        </p:txBody>
      </p:sp>
      <p:cxnSp>
        <p:nvCxnSpPr>
          <p:cNvPr id="32" name="Straight Arrow Connector 31">
            <a:extLst>
              <a:ext uri="{FF2B5EF4-FFF2-40B4-BE49-F238E27FC236}">
                <a16:creationId xmlns:a16="http://schemas.microsoft.com/office/drawing/2014/main" id="{AF6B39A1-F4C3-78FD-B55E-BBE1A38E9D3E}"/>
              </a:ext>
            </a:extLst>
          </p:cNvPr>
          <p:cNvCxnSpPr>
            <a:cxnSpLocks/>
          </p:cNvCxnSpPr>
          <p:nvPr/>
        </p:nvCxnSpPr>
        <p:spPr>
          <a:xfrm flipV="1">
            <a:off x="16544924" y="6746304"/>
            <a:ext cx="692841" cy="1254669"/>
          </a:xfrm>
          <a:prstGeom prst="straightConnector1">
            <a:avLst/>
          </a:prstGeom>
          <a:ln w="57150">
            <a:solidFill>
              <a:srgbClr val="FFC000"/>
            </a:solidFill>
            <a:tailEnd type="triangle"/>
          </a:ln>
        </p:spPr>
        <p:style>
          <a:lnRef idx="1">
            <a:schemeClr val="accent1"/>
          </a:lnRef>
          <a:fillRef idx="0">
            <a:schemeClr val="accent1"/>
          </a:fillRef>
          <a:effectRef idx="0">
            <a:schemeClr val="accent1"/>
          </a:effectRef>
          <a:fontRef idx="minor">
            <a:schemeClr val="tx1"/>
          </a:fontRef>
        </p:style>
      </p:cxnSp>
      <p:sp>
        <p:nvSpPr>
          <p:cNvPr id="36" name="Rectangle: Rounded Corners 35">
            <a:extLst>
              <a:ext uri="{FF2B5EF4-FFF2-40B4-BE49-F238E27FC236}">
                <a16:creationId xmlns:a16="http://schemas.microsoft.com/office/drawing/2014/main" id="{8CDCDDC1-E8A1-7ED0-5641-243B1F60F8D9}"/>
              </a:ext>
            </a:extLst>
          </p:cNvPr>
          <p:cNvSpPr/>
          <p:nvPr/>
        </p:nvSpPr>
        <p:spPr>
          <a:xfrm>
            <a:off x="7796696" y="9043670"/>
            <a:ext cx="3004930" cy="860425"/>
          </a:xfrm>
          <a:prstGeom prst="roundRect">
            <a:avLst/>
          </a:prstGeom>
          <a:solidFill>
            <a:schemeClr val="accent1">
              <a:lumMod val="20000"/>
              <a:lumOff val="80000"/>
            </a:schemeClr>
          </a:solid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Main Intersection</a:t>
            </a:r>
          </a:p>
        </p:txBody>
      </p:sp>
      <p:cxnSp>
        <p:nvCxnSpPr>
          <p:cNvPr id="37" name="Straight Arrow Connector 36">
            <a:extLst>
              <a:ext uri="{FF2B5EF4-FFF2-40B4-BE49-F238E27FC236}">
                <a16:creationId xmlns:a16="http://schemas.microsoft.com/office/drawing/2014/main" id="{D24FB201-AABC-E478-446E-92403583948F}"/>
              </a:ext>
            </a:extLst>
          </p:cNvPr>
          <p:cNvCxnSpPr>
            <a:cxnSpLocks/>
            <a:stCxn id="36" idx="0"/>
          </p:cNvCxnSpPr>
          <p:nvPr/>
        </p:nvCxnSpPr>
        <p:spPr>
          <a:xfrm flipV="1">
            <a:off x="9299161" y="8354643"/>
            <a:ext cx="0" cy="689027"/>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3281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7"/>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7"/>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2"/>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1"/>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6"/>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19"/>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21"/>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8" grpId="0" animBg="1"/>
      <p:bldP spid="12" grpId="0" animBg="1"/>
      <p:bldP spid="14" grpId="0" animBg="1"/>
      <p:bldP spid="16" grpId="0" animBg="1"/>
      <p:bldP spid="17" grpId="0" animBg="1"/>
      <p:bldP spid="21" grpId="0" animBg="1"/>
      <p:bldP spid="26" grpId="0" animBg="1"/>
      <p:bldP spid="31" grpId="0" animBg="1"/>
      <p:bldP spid="3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A22BA1-BBA3-166F-33EC-AA39A17E6D1F}"/>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E5362F6B-B414-6EEC-FAD0-C841DED9268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743A25C7-17A8-9FCC-43B5-FB032ACC30EA}"/>
              </a:ext>
            </a:extLst>
          </p:cNvPr>
          <p:cNvSpPr txBox="1">
            <a:spLocks/>
          </p:cNvSpPr>
          <p:nvPr/>
        </p:nvSpPr>
        <p:spPr>
          <a:xfrm>
            <a:off x="2171700" y="1562100"/>
            <a:ext cx="13944600" cy="1115690"/>
          </a:xfrm>
          <a:prstGeom prst="rect">
            <a:avLst/>
          </a:prstGeom>
        </p:spPr>
        <p:txBody>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r>
              <a:rPr lang="en-US" sz="7250" b="1" kern="0" dirty="0">
                <a:solidFill>
                  <a:srgbClr val="0C79EE"/>
                </a:solidFill>
                <a:latin typeface="MicrogrammaExtDBol"/>
              </a:rPr>
              <a:t>Stop-Controlled RCUT Intersection</a:t>
            </a:r>
          </a:p>
        </p:txBody>
      </p:sp>
      <p:pic>
        <p:nvPicPr>
          <p:cNvPr id="4" name="Picture 3">
            <a:extLst>
              <a:ext uri="{FF2B5EF4-FFF2-40B4-BE49-F238E27FC236}">
                <a16:creationId xmlns:a16="http://schemas.microsoft.com/office/drawing/2014/main" id="{E5A4B3AF-D139-CC1D-3A3B-49D2D5A3C5A7}"/>
              </a:ext>
            </a:extLst>
          </p:cNvPr>
          <p:cNvPicPr>
            <a:picLocks noChangeAspect="1"/>
          </p:cNvPicPr>
          <p:nvPr/>
        </p:nvPicPr>
        <p:blipFill>
          <a:blip r:embed="rId4">
            <a:extLst>
              <a:ext uri="{28A0092B-C50C-407E-A947-70E740481C1C}">
                <a14:useLocalDpi xmlns:a14="http://schemas.microsoft.com/office/drawing/2010/main" val="0"/>
              </a:ext>
            </a:extLst>
          </a:blip>
          <a:srcRect t="-2206" b="15730"/>
          <a:stretch>
            <a:fillRect/>
          </a:stretch>
        </p:blipFill>
        <p:spPr>
          <a:xfrm>
            <a:off x="0" y="3619500"/>
            <a:ext cx="18288000" cy="5376985"/>
          </a:xfrm>
          <a:prstGeom prst="rect">
            <a:avLst/>
          </a:prstGeom>
        </p:spPr>
      </p:pic>
      <p:sp>
        <p:nvSpPr>
          <p:cNvPr id="5" name="TextBox 4">
            <a:extLst>
              <a:ext uri="{FF2B5EF4-FFF2-40B4-BE49-F238E27FC236}">
                <a16:creationId xmlns:a16="http://schemas.microsoft.com/office/drawing/2014/main" id="{14AEE1ED-A503-12A8-2179-EA25887F755D}"/>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1</a:t>
            </a:r>
          </a:p>
        </p:txBody>
      </p:sp>
      <p:sp>
        <p:nvSpPr>
          <p:cNvPr id="6" name="Rectangle: Rounded Corners 5">
            <a:extLst>
              <a:ext uri="{FF2B5EF4-FFF2-40B4-BE49-F238E27FC236}">
                <a16:creationId xmlns:a16="http://schemas.microsoft.com/office/drawing/2014/main" id="{8640E075-F69A-A0EE-CB77-CC450B2F7C0D}"/>
              </a:ext>
            </a:extLst>
          </p:cNvPr>
          <p:cNvSpPr/>
          <p:nvPr/>
        </p:nvSpPr>
        <p:spPr>
          <a:xfrm>
            <a:off x="228600" y="6819900"/>
            <a:ext cx="8762999" cy="914400"/>
          </a:xfrm>
          <a:prstGeom prst="roundRect">
            <a:avLst/>
          </a:prstGeom>
          <a:noFill/>
          <a:ln w="7620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Rounded Corners 6">
            <a:extLst>
              <a:ext uri="{FF2B5EF4-FFF2-40B4-BE49-F238E27FC236}">
                <a16:creationId xmlns:a16="http://schemas.microsoft.com/office/drawing/2014/main" id="{FED01ED5-FF91-9428-3A1B-565F074508A2}"/>
              </a:ext>
            </a:extLst>
          </p:cNvPr>
          <p:cNvSpPr/>
          <p:nvPr/>
        </p:nvSpPr>
        <p:spPr>
          <a:xfrm>
            <a:off x="2514600" y="8566272"/>
            <a:ext cx="4114800" cy="860425"/>
          </a:xfrm>
          <a:prstGeom prst="roundRect">
            <a:avLst/>
          </a:prstGeom>
          <a:solidFill>
            <a:schemeClr val="accent1">
              <a:lumMod val="20000"/>
              <a:lumOff val="80000"/>
            </a:schemeClr>
          </a:solidFill>
          <a:ln w="57150">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Loon and Right-Turn Lane Not Connected</a:t>
            </a:r>
          </a:p>
        </p:txBody>
      </p:sp>
      <p:cxnSp>
        <p:nvCxnSpPr>
          <p:cNvPr id="8" name="Straight Arrow Connector 7">
            <a:extLst>
              <a:ext uri="{FF2B5EF4-FFF2-40B4-BE49-F238E27FC236}">
                <a16:creationId xmlns:a16="http://schemas.microsoft.com/office/drawing/2014/main" id="{5B53B969-DF7A-5899-74A6-1372B2DFFA4D}"/>
              </a:ext>
            </a:extLst>
          </p:cNvPr>
          <p:cNvCxnSpPr>
            <a:cxnSpLocks/>
            <a:stCxn id="7" idx="0"/>
          </p:cNvCxnSpPr>
          <p:nvPr/>
        </p:nvCxnSpPr>
        <p:spPr>
          <a:xfrm flipH="1" flipV="1">
            <a:off x="4495800" y="7802753"/>
            <a:ext cx="76200" cy="763519"/>
          </a:xfrm>
          <a:prstGeom prst="straightConnector1">
            <a:avLst/>
          </a:prstGeom>
          <a:ln w="57150">
            <a:solidFill>
              <a:srgbClr val="00B0F0"/>
            </a:solidFill>
            <a:tailEnd type="triangle"/>
          </a:ln>
        </p:spPr>
        <p:style>
          <a:lnRef idx="1">
            <a:schemeClr val="accent1"/>
          </a:lnRef>
          <a:fillRef idx="0">
            <a:schemeClr val="accent1"/>
          </a:fillRef>
          <a:effectRef idx="0">
            <a:schemeClr val="accent1"/>
          </a:effectRef>
          <a:fontRef idx="minor">
            <a:schemeClr val="tx1"/>
          </a:fontRef>
        </p:style>
      </p:cxnSp>
      <p:sp>
        <p:nvSpPr>
          <p:cNvPr id="11" name="Rectangle: Rounded Corners 10">
            <a:extLst>
              <a:ext uri="{FF2B5EF4-FFF2-40B4-BE49-F238E27FC236}">
                <a16:creationId xmlns:a16="http://schemas.microsoft.com/office/drawing/2014/main" id="{EA462B4B-4A30-6715-9C49-FD8D517A581C}"/>
              </a:ext>
            </a:extLst>
          </p:cNvPr>
          <p:cNvSpPr/>
          <p:nvPr/>
        </p:nvSpPr>
        <p:spPr>
          <a:xfrm>
            <a:off x="9372600" y="4841552"/>
            <a:ext cx="8762999" cy="914400"/>
          </a:xfrm>
          <a:prstGeom prst="roundRect">
            <a:avLst/>
          </a:prstGeom>
          <a:noFill/>
          <a:ln w="762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Rounded Corners 11">
            <a:extLst>
              <a:ext uri="{FF2B5EF4-FFF2-40B4-BE49-F238E27FC236}">
                <a16:creationId xmlns:a16="http://schemas.microsoft.com/office/drawing/2014/main" id="{A142A0A1-FD33-EE71-B89F-E03F247129AB}"/>
              </a:ext>
            </a:extLst>
          </p:cNvPr>
          <p:cNvSpPr/>
          <p:nvPr/>
        </p:nvSpPr>
        <p:spPr>
          <a:xfrm>
            <a:off x="11506200" y="3314700"/>
            <a:ext cx="4114800" cy="860425"/>
          </a:xfrm>
          <a:prstGeom prst="roundRect">
            <a:avLst/>
          </a:prstGeom>
          <a:solidFill>
            <a:schemeClr val="accent2">
              <a:lumMod val="20000"/>
              <a:lumOff val="80000"/>
            </a:schemeClr>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tx1"/>
                </a:solidFill>
              </a:rPr>
              <a:t>Loon and Right-Turn Lane Connected, Preferred</a:t>
            </a:r>
          </a:p>
        </p:txBody>
      </p:sp>
      <p:cxnSp>
        <p:nvCxnSpPr>
          <p:cNvPr id="13" name="Straight Arrow Connector 12">
            <a:extLst>
              <a:ext uri="{FF2B5EF4-FFF2-40B4-BE49-F238E27FC236}">
                <a16:creationId xmlns:a16="http://schemas.microsoft.com/office/drawing/2014/main" id="{FF48A4CB-E172-F2DF-35A3-1B24F5AB8152}"/>
              </a:ext>
            </a:extLst>
          </p:cNvPr>
          <p:cNvCxnSpPr>
            <a:cxnSpLocks/>
            <a:stCxn id="12" idx="2"/>
          </p:cNvCxnSpPr>
          <p:nvPr/>
        </p:nvCxnSpPr>
        <p:spPr>
          <a:xfrm>
            <a:off x="13563600" y="4175125"/>
            <a:ext cx="228600" cy="666427"/>
          </a:xfrm>
          <a:prstGeom prst="straightConnector1">
            <a:avLst/>
          </a:prstGeom>
          <a:ln w="5715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6061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1" grpId="0" animBg="1"/>
      <p:bldP spid="1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9FC5C-3402-92F2-7FA2-BBE089C729DB}"/>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6C44A04C-3851-DB9F-1351-7300D4F037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C810F522-2290-21F3-F1FE-C0976AD08041}"/>
              </a:ext>
            </a:extLst>
          </p:cNvPr>
          <p:cNvSpPr txBox="1">
            <a:spLocks/>
          </p:cNvSpPr>
          <p:nvPr/>
        </p:nvSpPr>
        <p:spPr>
          <a:xfrm>
            <a:off x="2171700" y="1562100"/>
            <a:ext cx="13944600" cy="2286000"/>
          </a:xfrm>
          <a:prstGeom prst="rect">
            <a:avLst/>
          </a:prstGeom>
        </p:spPr>
        <p:txBody>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r>
              <a:rPr lang="en-US" sz="7250" b="1" kern="0" dirty="0">
                <a:solidFill>
                  <a:srgbClr val="0C79EE"/>
                </a:solidFill>
                <a:latin typeface="MicrogrammaExtDBol"/>
              </a:rPr>
              <a:t>Stop-Controlled RCUT Intersection (No Main Road Left-Turn Lanes)</a:t>
            </a:r>
          </a:p>
        </p:txBody>
      </p:sp>
      <p:pic>
        <p:nvPicPr>
          <p:cNvPr id="4" name="Picture 3">
            <a:extLst>
              <a:ext uri="{FF2B5EF4-FFF2-40B4-BE49-F238E27FC236}">
                <a16:creationId xmlns:a16="http://schemas.microsoft.com/office/drawing/2014/main" id="{29AD4D6B-3F9C-1724-696B-68EC398D88AA}"/>
              </a:ext>
            </a:extLst>
          </p:cNvPr>
          <p:cNvPicPr>
            <a:picLocks noChangeAspect="1"/>
          </p:cNvPicPr>
          <p:nvPr/>
        </p:nvPicPr>
        <p:blipFill>
          <a:blip r:embed="rId4">
            <a:extLst>
              <a:ext uri="{28A0092B-C50C-407E-A947-70E740481C1C}">
                <a14:useLocalDpi xmlns:a14="http://schemas.microsoft.com/office/drawing/2010/main" val="0"/>
              </a:ext>
            </a:extLst>
          </a:blip>
          <a:srcRect t="7598" b="25246"/>
          <a:stretch>
            <a:fillRect/>
          </a:stretch>
        </p:blipFill>
        <p:spPr>
          <a:xfrm>
            <a:off x="0" y="4686300"/>
            <a:ext cx="18288000" cy="4175760"/>
          </a:xfrm>
          <a:prstGeom prst="rect">
            <a:avLst/>
          </a:prstGeom>
        </p:spPr>
      </p:pic>
      <p:sp>
        <p:nvSpPr>
          <p:cNvPr id="5" name="TextBox 4">
            <a:extLst>
              <a:ext uri="{FF2B5EF4-FFF2-40B4-BE49-F238E27FC236}">
                <a16:creationId xmlns:a16="http://schemas.microsoft.com/office/drawing/2014/main" id="{2F5F4D95-CA01-D279-484F-956B4C5C95EE}"/>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2</a:t>
            </a:r>
          </a:p>
        </p:txBody>
      </p:sp>
    </p:spTree>
    <p:extLst>
      <p:ext uri="{BB962C8B-B14F-4D97-AF65-F5344CB8AC3E}">
        <p14:creationId xmlns:p14="http://schemas.microsoft.com/office/powerpoint/2010/main" val="295072144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77C6BA-CFF8-9BE7-2AFE-F0BA231F722B}"/>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B40B8578-6A23-2721-20C0-ED67621CCE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7B526773-B1DA-45D3-7CD8-5950938D1BE3}"/>
              </a:ext>
            </a:extLst>
          </p:cNvPr>
          <p:cNvSpPr txBox="1">
            <a:spLocks/>
          </p:cNvSpPr>
          <p:nvPr/>
        </p:nvSpPr>
        <p:spPr>
          <a:xfrm>
            <a:off x="2171700" y="1562100"/>
            <a:ext cx="13944600" cy="1115690"/>
          </a:xfrm>
          <a:prstGeom prst="rect">
            <a:avLst/>
          </a:prstGeom>
        </p:spPr>
        <p:txBody>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cs typeface="+mj-cs"/>
              </a:rPr>
              <a:t>Signal-Controlled RCUT Intersection</a:t>
            </a:r>
          </a:p>
        </p:txBody>
      </p:sp>
      <p:pic>
        <p:nvPicPr>
          <p:cNvPr id="4" name="Picture 3">
            <a:extLst>
              <a:ext uri="{FF2B5EF4-FFF2-40B4-BE49-F238E27FC236}">
                <a16:creationId xmlns:a16="http://schemas.microsoft.com/office/drawing/2014/main" id="{717AF6D0-B4C9-8D35-B617-C2D1B370FA60}"/>
              </a:ext>
            </a:extLst>
          </p:cNvPr>
          <p:cNvPicPr>
            <a:picLocks noChangeAspect="1"/>
          </p:cNvPicPr>
          <p:nvPr/>
        </p:nvPicPr>
        <p:blipFill>
          <a:blip r:embed="rId4">
            <a:extLst>
              <a:ext uri="{28A0092B-C50C-407E-A947-70E740481C1C}">
                <a14:useLocalDpi xmlns:a14="http://schemas.microsoft.com/office/drawing/2010/main" val="0"/>
              </a:ext>
            </a:extLst>
          </a:blip>
          <a:srcRect l="-46" t="32686" r="46" b="20468"/>
          <a:stretch>
            <a:fillRect/>
          </a:stretch>
        </p:blipFill>
        <p:spPr>
          <a:xfrm>
            <a:off x="0" y="4152900"/>
            <a:ext cx="18288000" cy="4283676"/>
          </a:xfrm>
          <a:prstGeom prst="rect">
            <a:avLst/>
          </a:prstGeom>
        </p:spPr>
      </p:pic>
      <p:sp>
        <p:nvSpPr>
          <p:cNvPr id="5" name="TextBox 4">
            <a:extLst>
              <a:ext uri="{FF2B5EF4-FFF2-40B4-BE49-F238E27FC236}">
                <a16:creationId xmlns:a16="http://schemas.microsoft.com/office/drawing/2014/main" id="{DF21B8E6-2136-8542-F386-09235ED10777}"/>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3</a:t>
            </a:r>
          </a:p>
        </p:txBody>
      </p:sp>
    </p:spTree>
    <p:extLst>
      <p:ext uri="{BB962C8B-B14F-4D97-AF65-F5344CB8AC3E}">
        <p14:creationId xmlns:p14="http://schemas.microsoft.com/office/powerpoint/2010/main" val="1382652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87A4A-FFDE-41C6-E89E-6BF8BF4DC8E5}"/>
            </a:ext>
          </a:extLst>
        </p:cNvPr>
        <p:cNvGrpSpPr/>
        <p:nvPr/>
      </p:nvGrpSpPr>
      <p:grpSpPr>
        <a:xfrm>
          <a:off x="0" y="0"/>
          <a:ext cx="0" cy="0"/>
          <a:chOff x="0" y="0"/>
          <a:chExt cx="0" cy="0"/>
        </a:xfrm>
      </p:grpSpPr>
      <p:pic>
        <p:nvPicPr>
          <p:cNvPr id="6146" name="object 2">
            <a:extLst>
              <a:ext uri="{FF2B5EF4-FFF2-40B4-BE49-F238E27FC236}">
                <a16:creationId xmlns:a16="http://schemas.microsoft.com/office/drawing/2014/main" id="{3F5D0C07-91BA-B496-715B-A244A0D7A3D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8696325" cy="1455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2ADDDDC6-00B0-2972-830A-D6FFB5161340}"/>
              </a:ext>
            </a:extLst>
          </p:cNvPr>
          <p:cNvSpPr txBox="1">
            <a:spLocks/>
          </p:cNvSpPr>
          <p:nvPr/>
        </p:nvSpPr>
        <p:spPr>
          <a:xfrm>
            <a:off x="2171700" y="1562100"/>
            <a:ext cx="14592300" cy="1115690"/>
          </a:xfrm>
          <a:prstGeom prst="rect">
            <a:avLst/>
          </a:prstGeom>
        </p:spPr>
        <p:txBody>
          <a:bodyPr/>
          <a:lstStyle>
            <a:lvl1pPr algn="ctr" rtl="0" eaLnBrk="1" fontAlgn="base" hangingPunct="1">
              <a:spcBef>
                <a:spcPct val="0"/>
              </a:spcBef>
              <a:spcAft>
                <a:spcPct val="0"/>
              </a:spcAft>
              <a:defRPr>
                <a:solidFill>
                  <a:schemeClr val="tx2"/>
                </a:solidFill>
                <a:latin typeface="+mj-lt"/>
                <a:ea typeface="+mj-ea"/>
                <a:cs typeface="+mj-cs"/>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7250" b="1" kern="0" dirty="0">
                <a:solidFill>
                  <a:srgbClr val="0C79EE"/>
                </a:solidFill>
                <a:latin typeface="MicrogrammaExtDBol"/>
              </a:rPr>
              <a:t>Merge</a:t>
            </a:r>
            <a:r>
              <a:rPr kumimoji="0" lang="en-US" sz="7250" b="1" i="0" u="none" strike="noStrike" kern="0" cap="none" spc="0" normalizeH="0" baseline="0" noProof="0" dirty="0">
                <a:ln>
                  <a:noFill/>
                </a:ln>
                <a:solidFill>
                  <a:srgbClr val="0C79EE"/>
                </a:solidFill>
                <a:effectLst/>
                <a:uLnTx/>
                <a:uFillTx/>
                <a:latin typeface="MicrogrammaExtDBol"/>
                <a:ea typeface="+mj-ea"/>
                <a:cs typeface="+mj-cs"/>
              </a:rPr>
              <a:t>-Controlled RCUT Intersection</a:t>
            </a:r>
          </a:p>
        </p:txBody>
      </p:sp>
      <p:pic>
        <p:nvPicPr>
          <p:cNvPr id="4" name="Picture 3">
            <a:extLst>
              <a:ext uri="{FF2B5EF4-FFF2-40B4-BE49-F238E27FC236}">
                <a16:creationId xmlns:a16="http://schemas.microsoft.com/office/drawing/2014/main" id="{E802C67A-7299-8AEA-5716-87666DA7E7DC}"/>
              </a:ext>
            </a:extLst>
          </p:cNvPr>
          <p:cNvPicPr>
            <a:picLocks noChangeAspect="1"/>
          </p:cNvPicPr>
          <p:nvPr/>
        </p:nvPicPr>
        <p:blipFill>
          <a:blip r:embed="rId4">
            <a:extLst>
              <a:ext uri="{28A0092B-C50C-407E-A947-70E740481C1C}">
                <a14:useLocalDpi xmlns:a14="http://schemas.microsoft.com/office/drawing/2010/main" val="0"/>
              </a:ext>
            </a:extLst>
          </a:blip>
          <a:srcRect l="46" t="7024" r="-46" b="27696"/>
          <a:stretch>
            <a:fillRect/>
          </a:stretch>
        </p:blipFill>
        <p:spPr>
          <a:xfrm>
            <a:off x="0" y="4076700"/>
            <a:ext cx="18288000" cy="4059034"/>
          </a:xfrm>
          <a:prstGeom prst="rect">
            <a:avLst/>
          </a:prstGeom>
        </p:spPr>
      </p:pic>
      <p:sp>
        <p:nvSpPr>
          <p:cNvPr id="3" name="Text Placeholder 2">
            <a:extLst>
              <a:ext uri="{FF2B5EF4-FFF2-40B4-BE49-F238E27FC236}">
                <a16:creationId xmlns:a16="http://schemas.microsoft.com/office/drawing/2014/main" id="{4471FE82-55EE-A845-FEA2-C73104A36394}"/>
              </a:ext>
            </a:extLst>
          </p:cNvPr>
          <p:cNvSpPr txBox="1">
            <a:spLocks/>
          </p:cNvSpPr>
          <p:nvPr/>
        </p:nvSpPr>
        <p:spPr>
          <a:xfrm>
            <a:off x="1752600" y="8537738"/>
            <a:ext cx="14782800" cy="1000370"/>
          </a:xfrm>
          <a:prstGeom prst="rect">
            <a:avLst/>
          </a:prstGeom>
        </p:spPr>
        <p:txBody>
          <a:bodyPr/>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marL="571500" indent="-571500">
              <a:buFont typeface="Arial" panose="020B0604020202020204" pitchFamily="34" charset="0"/>
              <a:buChar char="•"/>
            </a:pPr>
            <a:r>
              <a:rPr lang="en-US" sz="4400" kern="0" dirty="0"/>
              <a:t>May result in higher speeds. Check for pedestrian presence.</a:t>
            </a:r>
          </a:p>
        </p:txBody>
      </p:sp>
      <p:sp>
        <p:nvSpPr>
          <p:cNvPr id="6" name="TextBox 5">
            <a:extLst>
              <a:ext uri="{FF2B5EF4-FFF2-40B4-BE49-F238E27FC236}">
                <a16:creationId xmlns:a16="http://schemas.microsoft.com/office/drawing/2014/main" id="{497770B2-B312-4BA9-81E3-5691A1D39953}"/>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4</a:t>
            </a:r>
          </a:p>
        </p:txBody>
      </p:sp>
    </p:spTree>
    <p:extLst>
      <p:ext uri="{BB962C8B-B14F-4D97-AF65-F5344CB8AC3E}">
        <p14:creationId xmlns:p14="http://schemas.microsoft.com/office/powerpoint/2010/main" val="248865226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415C03-791F-ED22-97AE-5C05D9C2D730}"/>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E38DB89E-CB4A-137A-3B83-BDB51E0DC6F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38DB6B60-D029-8EB0-D517-B0E98A461B49}"/>
              </a:ext>
            </a:extLst>
          </p:cNvPr>
          <p:cNvSpPr>
            <a:spLocks noGrp="1"/>
          </p:cNvSpPr>
          <p:nvPr>
            <p:ph type="title"/>
          </p:nvPr>
        </p:nvSpPr>
        <p:spPr>
          <a:xfrm>
            <a:off x="2514600" y="535781"/>
            <a:ext cx="12420601" cy="2231380"/>
          </a:xfrm>
        </p:spPr>
        <p:txBody>
          <a:bodyPr/>
          <a:lstStyle/>
          <a:p>
            <a:r>
              <a:rPr lang="en-US" dirty="0"/>
              <a:t>Planning and Site Selection — Construction and Project Types</a:t>
            </a:r>
          </a:p>
        </p:txBody>
      </p:sp>
      <p:sp>
        <p:nvSpPr>
          <p:cNvPr id="3" name="Text Placeholder 2">
            <a:extLst>
              <a:ext uri="{FF2B5EF4-FFF2-40B4-BE49-F238E27FC236}">
                <a16:creationId xmlns:a16="http://schemas.microsoft.com/office/drawing/2014/main" id="{F5EB8FCC-4369-CFC4-D88E-DD262B407F92}"/>
              </a:ext>
            </a:extLst>
          </p:cNvPr>
          <p:cNvSpPr>
            <a:spLocks noGrp="1"/>
          </p:cNvSpPr>
          <p:nvPr>
            <p:ph type="body" idx="1"/>
          </p:nvPr>
        </p:nvSpPr>
        <p:spPr>
          <a:xfrm>
            <a:off x="1600200" y="2994946"/>
            <a:ext cx="14325599" cy="7928324"/>
          </a:xfrm>
        </p:spPr>
        <p:txBody>
          <a:bodyPr/>
          <a:lstStyle/>
          <a:p>
            <a:pPr marL="285750" indent="-285750">
              <a:spcAft>
                <a:spcPts val="1200"/>
              </a:spcAft>
              <a:buFont typeface="Arial" panose="020B0604020202020204" pitchFamily="34" charset="0"/>
              <a:buChar char="•"/>
            </a:pPr>
            <a:r>
              <a:rPr lang="en-US" sz="4400" dirty="0"/>
              <a:t>For </a:t>
            </a:r>
            <a:r>
              <a:rPr lang="en-US" sz="4400" b="1" i="1" dirty="0"/>
              <a:t>new construction </a:t>
            </a:r>
            <a:r>
              <a:rPr lang="en-US" sz="4400" dirty="0"/>
              <a:t>or </a:t>
            </a:r>
            <a:r>
              <a:rPr lang="en-US" sz="4400" b="1" i="1" dirty="0"/>
              <a:t>reconstruction</a:t>
            </a:r>
            <a:r>
              <a:rPr lang="en-US" sz="4400" dirty="0"/>
              <a:t> projects involving rural four-lane divided highways with wide medians, RCUT intersections are recommended as the baseline intersection type within the project area.</a:t>
            </a:r>
          </a:p>
          <a:p>
            <a:pPr marL="285750" indent="-285750">
              <a:spcAft>
                <a:spcPts val="1200"/>
              </a:spcAft>
              <a:buFont typeface="Arial" panose="020B0604020202020204" pitchFamily="34" charset="0"/>
              <a:buChar char="•"/>
            </a:pPr>
            <a:r>
              <a:rPr lang="en-US" sz="4400" dirty="0"/>
              <a:t>Also considered for </a:t>
            </a:r>
            <a:r>
              <a:rPr lang="en-US" sz="4400" b="1" i="1" dirty="0"/>
              <a:t>Resurfacing and Restoration (2R) </a:t>
            </a:r>
            <a:r>
              <a:rPr lang="en-US" sz="4400" dirty="0"/>
              <a:t>or </a:t>
            </a:r>
            <a:r>
              <a:rPr lang="en-US" sz="4400" b="1" i="1" dirty="0"/>
              <a:t>Resurfacing, Restoration, and Rehabilitation (3R)</a:t>
            </a:r>
            <a:r>
              <a:rPr lang="en-US" sz="4400" dirty="0"/>
              <a:t> projects.</a:t>
            </a:r>
          </a:p>
          <a:p>
            <a:pPr marL="285750" indent="-285750">
              <a:spcAft>
                <a:spcPts val="1200"/>
              </a:spcAft>
              <a:buFont typeface="Arial" panose="020B0604020202020204" pitchFamily="34" charset="0"/>
              <a:buChar char="•"/>
            </a:pPr>
            <a:r>
              <a:rPr lang="en-US" sz="4400" dirty="0"/>
              <a:t>Coordinate with KYTC Leadership if additional funding source needed.</a:t>
            </a:r>
          </a:p>
          <a:p>
            <a:pPr marL="285750" indent="-285750">
              <a:spcAft>
                <a:spcPts val="1200"/>
              </a:spcAft>
              <a:buFont typeface="Arial" panose="020B0604020202020204" pitchFamily="34" charset="0"/>
              <a:buChar char="•"/>
            </a:pPr>
            <a:r>
              <a:rPr lang="en-US" sz="4400" dirty="0"/>
              <a:t>If no funding source available, document need as a CHAF.</a:t>
            </a:r>
          </a:p>
          <a:p>
            <a:pPr marL="285750" indent="-285750">
              <a:spcAft>
                <a:spcPts val="1200"/>
              </a:spcAft>
              <a:buFont typeface="Arial" panose="020B0604020202020204" pitchFamily="34" charset="0"/>
              <a:buChar char="•"/>
            </a:pPr>
            <a:endParaRPr lang="en-US" sz="4400" dirty="0"/>
          </a:p>
        </p:txBody>
      </p:sp>
    </p:spTree>
    <p:extLst>
      <p:ext uri="{BB962C8B-B14F-4D97-AF65-F5344CB8AC3E}">
        <p14:creationId xmlns:p14="http://schemas.microsoft.com/office/powerpoint/2010/main" val="227202185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EDADD2-12EE-F5DF-B53E-C112A0B7AD2F}"/>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ADB30908-0ACF-4116-AF99-5B7B15688BE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0E921417-BAF8-28AA-66C0-223307197B92}"/>
              </a:ext>
            </a:extLst>
          </p:cNvPr>
          <p:cNvSpPr>
            <a:spLocks noGrp="1"/>
          </p:cNvSpPr>
          <p:nvPr>
            <p:ph type="title"/>
          </p:nvPr>
        </p:nvSpPr>
        <p:spPr>
          <a:xfrm>
            <a:off x="2895600" y="535782"/>
            <a:ext cx="11125201" cy="1115690"/>
          </a:xfrm>
        </p:spPr>
        <p:txBody>
          <a:bodyPr/>
          <a:lstStyle/>
          <a:p>
            <a:r>
              <a:rPr lang="en-US" dirty="0"/>
              <a:t>Planning and Site Selection</a:t>
            </a:r>
          </a:p>
        </p:txBody>
      </p:sp>
      <p:graphicFrame>
        <p:nvGraphicFramePr>
          <p:cNvPr id="6" name="Table 5">
            <a:extLst>
              <a:ext uri="{FF2B5EF4-FFF2-40B4-BE49-F238E27FC236}">
                <a16:creationId xmlns:a16="http://schemas.microsoft.com/office/drawing/2014/main" id="{CC0C522C-1912-18B6-99C5-66DF25C3461F}"/>
              </a:ext>
            </a:extLst>
          </p:cNvPr>
          <p:cNvGraphicFramePr>
            <a:graphicFrameLocks noGrp="1"/>
          </p:cNvGraphicFramePr>
          <p:nvPr>
            <p:extLst>
              <p:ext uri="{D42A27DB-BD31-4B8C-83A1-F6EECF244321}">
                <p14:modId xmlns:p14="http://schemas.microsoft.com/office/powerpoint/2010/main" val="1603717088"/>
              </p:ext>
            </p:extLst>
          </p:nvPr>
        </p:nvGraphicFramePr>
        <p:xfrm>
          <a:off x="1633465" y="2055863"/>
          <a:ext cx="13606535" cy="7431037"/>
        </p:xfrm>
        <a:graphic>
          <a:graphicData uri="http://schemas.openxmlformats.org/drawingml/2006/table">
            <a:tbl>
              <a:tblPr firstRow="1" firstCol="1" bandRow="1">
                <a:tableStyleId>{5940675A-B579-460E-94D1-54222C63F5DA}</a:tableStyleId>
              </a:tblPr>
              <a:tblGrid>
                <a:gridCol w="3243335">
                  <a:extLst>
                    <a:ext uri="{9D8B030D-6E8A-4147-A177-3AD203B41FA5}">
                      <a16:colId xmlns:a16="http://schemas.microsoft.com/office/drawing/2014/main" val="2236503131"/>
                    </a:ext>
                  </a:extLst>
                </a:gridCol>
                <a:gridCol w="10363200">
                  <a:extLst>
                    <a:ext uri="{9D8B030D-6E8A-4147-A177-3AD203B41FA5}">
                      <a16:colId xmlns:a16="http://schemas.microsoft.com/office/drawing/2014/main" val="2421992795"/>
                    </a:ext>
                  </a:extLst>
                </a:gridCol>
              </a:tblGrid>
              <a:tr h="664477">
                <a:tc>
                  <a:txBody>
                    <a:bodyPr/>
                    <a:lstStyle/>
                    <a:p>
                      <a:pPr marL="0" marR="0" algn="just">
                        <a:lnSpc>
                          <a:spcPct val="115000"/>
                        </a:lnSpc>
                        <a:spcAft>
                          <a:spcPts val="800"/>
                        </a:spcAft>
                        <a:buNone/>
                      </a:pPr>
                      <a:r>
                        <a:rPr lang="en-US" sz="3600" b="1" kern="100" dirty="0">
                          <a:solidFill>
                            <a:schemeClr val="bg1"/>
                          </a:solidFill>
                          <a:effectLst/>
                        </a:rPr>
                        <a:t>Consideration</a:t>
                      </a:r>
                      <a:endParaRPr lang="en-US" sz="3600" b="1" i="0" kern="100" dirty="0">
                        <a:solidFill>
                          <a:schemeClr val="bg1"/>
                        </a:solidFill>
                        <a:effectLst/>
                        <a:latin typeface="Calibri" panose="020F0502020204030204" pitchFamily="34" charset="0"/>
                        <a:ea typeface="Aptos" panose="020B0004020202020204" pitchFamily="34" charset="0"/>
                        <a:cs typeface="Calibri" panose="020F0502020204030204" pitchFamily="34" charset="0"/>
                      </a:endParaRPr>
                    </a:p>
                  </a:txBody>
                  <a:tcPr marL="182880" marR="182880" marT="0" marB="0" anchor="ctr">
                    <a:solidFill>
                      <a:schemeClr val="tx2"/>
                    </a:solidFill>
                  </a:tcPr>
                </a:tc>
                <a:tc>
                  <a:txBody>
                    <a:bodyPr/>
                    <a:lstStyle/>
                    <a:p>
                      <a:pPr marL="0" marR="0" algn="just">
                        <a:lnSpc>
                          <a:spcPct val="115000"/>
                        </a:lnSpc>
                        <a:spcAft>
                          <a:spcPts val="800"/>
                        </a:spcAft>
                        <a:buNone/>
                      </a:pPr>
                      <a:r>
                        <a:rPr lang="en-US" sz="3600" b="1" kern="100" dirty="0">
                          <a:solidFill>
                            <a:schemeClr val="bg1"/>
                          </a:solidFill>
                          <a:effectLst/>
                        </a:rPr>
                        <a:t>Favorable Conditions</a:t>
                      </a:r>
                      <a:endParaRPr lang="en-US" sz="3600" b="1" i="0" kern="100" dirty="0">
                        <a:solidFill>
                          <a:schemeClr val="bg1"/>
                        </a:solidFill>
                        <a:effectLst/>
                        <a:latin typeface="Calibri" panose="020F0502020204030204" pitchFamily="34" charset="0"/>
                        <a:ea typeface="Aptos" panose="020B0004020202020204" pitchFamily="34" charset="0"/>
                        <a:cs typeface="Calibri" panose="020F0502020204030204" pitchFamily="34" charset="0"/>
                      </a:endParaRPr>
                    </a:p>
                  </a:txBody>
                  <a:tcPr marL="182880" marR="18415" marT="0" marB="0" anchor="ctr">
                    <a:solidFill>
                      <a:schemeClr val="tx2"/>
                    </a:solidFill>
                  </a:tcPr>
                </a:tc>
                <a:extLst>
                  <a:ext uri="{0D108BD9-81ED-4DB2-BD59-A6C34878D82A}">
                    <a16:rowId xmlns:a16="http://schemas.microsoft.com/office/drawing/2014/main" val="1093824131"/>
                  </a:ext>
                </a:extLst>
              </a:tr>
              <a:tr h="640080">
                <a:tc>
                  <a:txBody>
                    <a:bodyPr/>
                    <a:lstStyle/>
                    <a:p>
                      <a:pPr marL="0" marR="0">
                        <a:lnSpc>
                          <a:spcPct val="130000"/>
                        </a:lnSpc>
                        <a:spcAft>
                          <a:spcPts val="800"/>
                        </a:spcAft>
                        <a:buNone/>
                      </a:pPr>
                      <a:r>
                        <a:rPr lang="en-US" sz="2600" b="1" i="0" kern="100" dirty="0">
                          <a:effectLst/>
                          <a:latin typeface="Calibri Light" panose="020F0302020204030204" pitchFamily="34" charset="0"/>
                          <a:cs typeface="Calibri Light" panose="020F0302020204030204" pitchFamily="34" charset="0"/>
                        </a:rPr>
                        <a:t>Access Control </a:t>
                      </a:r>
                      <a:endParaRPr lang="en-US" sz="26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182880" marR="182880" marT="0" marB="0" anchor="ctr">
                    <a:solidFill>
                      <a:schemeClr val="tx2">
                        <a:lumMod val="20000"/>
                        <a:lumOff val="80000"/>
                      </a:schemeClr>
                    </a:solidFill>
                  </a:tcPr>
                </a:tc>
                <a:tc>
                  <a:txBody>
                    <a:bodyPr/>
                    <a:lstStyle/>
                    <a:p>
                      <a:pPr marL="342900" marR="0" lvl="0" indent="-342900" algn="just">
                        <a:lnSpc>
                          <a:spcPct val="130000"/>
                        </a:lnSpc>
                        <a:buFont typeface="Symbol" panose="05050102010706020507" pitchFamily="18" charset="2"/>
                        <a:buChar char=""/>
                      </a:pPr>
                      <a:r>
                        <a:rPr lang="en-US" sz="2600" b="1" i="0" kern="100" dirty="0">
                          <a:effectLst/>
                          <a:latin typeface="Calibri Light" panose="020F0302020204030204" pitchFamily="34" charset="0"/>
                          <a:cs typeface="Calibri Light" panose="020F0302020204030204" pitchFamily="34" charset="0"/>
                        </a:rPr>
                        <a:t>Partial control or access control by permit.</a:t>
                      </a:r>
                    </a:p>
                  </a:txBody>
                  <a:tcPr marT="0" marB="0" anchor="ctr">
                    <a:solidFill>
                      <a:schemeClr val="tx2">
                        <a:lumMod val="20000"/>
                        <a:lumOff val="80000"/>
                      </a:schemeClr>
                    </a:solidFill>
                  </a:tcPr>
                </a:tc>
                <a:extLst>
                  <a:ext uri="{0D108BD9-81ED-4DB2-BD59-A6C34878D82A}">
                    <a16:rowId xmlns:a16="http://schemas.microsoft.com/office/drawing/2014/main" val="3159778048"/>
                  </a:ext>
                </a:extLst>
              </a:tr>
              <a:tr h="640080">
                <a:tc>
                  <a:txBody>
                    <a:bodyPr/>
                    <a:lstStyle/>
                    <a:p>
                      <a:pPr marL="0" marR="0">
                        <a:lnSpc>
                          <a:spcPct val="130000"/>
                        </a:lnSpc>
                        <a:spcAft>
                          <a:spcPts val="800"/>
                        </a:spcAft>
                        <a:buNone/>
                      </a:pPr>
                      <a:r>
                        <a:rPr lang="en-US" sz="2600" b="1" i="0" kern="100" dirty="0">
                          <a:effectLst/>
                          <a:latin typeface="Calibri Light" panose="020F0302020204030204" pitchFamily="34" charset="0"/>
                          <a:cs typeface="Calibri Light" panose="020F0302020204030204" pitchFamily="34" charset="0"/>
                        </a:rPr>
                        <a:t># of Through Lanes</a:t>
                      </a:r>
                      <a:endParaRPr lang="en-US" sz="26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182880" marR="182880" marT="0" marB="0" anchor="ctr"/>
                </a:tc>
                <a:tc>
                  <a:txBody>
                    <a:bodyPr/>
                    <a:lstStyle/>
                    <a:p>
                      <a:pPr marL="342900" marR="0" lvl="0" indent="-342900" algn="just">
                        <a:lnSpc>
                          <a:spcPct val="130000"/>
                        </a:lnSpc>
                        <a:buFont typeface="Symbol" panose="05050102010706020507" pitchFamily="18" charset="2"/>
                        <a:buChar char=""/>
                      </a:pPr>
                      <a:r>
                        <a:rPr lang="en-US" sz="2600" b="1" i="0" kern="100" dirty="0">
                          <a:effectLst/>
                          <a:latin typeface="Calibri Light" panose="020F0302020204030204" pitchFamily="34" charset="0"/>
                          <a:cs typeface="Calibri Light" panose="020F0302020204030204" pitchFamily="34" charset="0"/>
                        </a:rPr>
                        <a:t>Multilane divided highways with ≥ 4 through lanes.</a:t>
                      </a:r>
                    </a:p>
                  </a:txBody>
                  <a:tcPr marT="0" marB="0" anchor="ctr"/>
                </a:tc>
                <a:extLst>
                  <a:ext uri="{0D108BD9-81ED-4DB2-BD59-A6C34878D82A}">
                    <a16:rowId xmlns:a16="http://schemas.microsoft.com/office/drawing/2014/main" val="457335931"/>
                  </a:ext>
                </a:extLst>
              </a:tr>
              <a:tr h="1051560">
                <a:tc>
                  <a:txBody>
                    <a:bodyPr/>
                    <a:lstStyle/>
                    <a:p>
                      <a:pPr marL="0" marR="0">
                        <a:lnSpc>
                          <a:spcPct val="130000"/>
                        </a:lnSpc>
                        <a:spcAft>
                          <a:spcPts val="800"/>
                        </a:spcAft>
                        <a:buNone/>
                      </a:pPr>
                      <a:r>
                        <a:rPr lang="en-US" sz="2600" b="1" i="0" kern="100" dirty="0">
                          <a:effectLst/>
                          <a:latin typeface="Calibri Light" panose="020F0302020204030204" pitchFamily="34" charset="0"/>
                          <a:cs typeface="Calibri Light" panose="020F0302020204030204" pitchFamily="34" charset="0"/>
                        </a:rPr>
                        <a:t>Median Width</a:t>
                      </a:r>
                      <a:endParaRPr lang="en-US" sz="26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182880" marR="182880" marT="0" marB="0" anchor="ctr">
                    <a:solidFill>
                      <a:schemeClr val="tx2">
                        <a:lumMod val="20000"/>
                        <a:lumOff val="80000"/>
                      </a:schemeClr>
                    </a:solidFill>
                  </a:tcPr>
                </a:tc>
                <a:tc>
                  <a:txBody>
                    <a:bodyPr/>
                    <a:lstStyle/>
                    <a:p>
                      <a:pPr marL="342900" marR="0" lvl="0" indent="-342900" algn="just">
                        <a:lnSpc>
                          <a:spcPct val="130000"/>
                        </a:lnSpc>
                        <a:buFont typeface="Symbol" panose="05050102010706020507" pitchFamily="18" charset="2"/>
                        <a:buChar char=""/>
                      </a:pPr>
                      <a:r>
                        <a:rPr lang="en-US" sz="2600" b="1" i="0" kern="100" dirty="0">
                          <a:effectLst/>
                          <a:latin typeface="Calibri Light" panose="020F0302020204030204" pitchFamily="34" charset="0"/>
                          <a:cs typeface="Calibri Light" panose="020F0302020204030204" pitchFamily="34" charset="0"/>
                        </a:rPr>
                        <a:t>≥ 24 ft. in urban or suburban contexts </a:t>
                      </a:r>
                    </a:p>
                    <a:p>
                      <a:pPr marL="342900" marR="0" lvl="0" indent="-342900" algn="just">
                        <a:lnSpc>
                          <a:spcPct val="130000"/>
                        </a:lnSpc>
                        <a:spcAft>
                          <a:spcPts val="800"/>
                        </a:spcAft>
                        <a:buFont typeface="Symbol" panose="05050102010706020507" pitchFamily="18" charset="2"/>
                        <a:buChar char=""/>
                      </a:pPr>
                      <a:r>
                        <a:rPr lang="en-US" sz="2600" b="1" i="0" kern="100" dirty="0">
                          <a:effectLst/>
                          <a:latin typeface="Calibri Light" panose="020F0302020204030204" pitchFamily="34" charset="0"/>
                          <a:cs typeface="Calibri Light" panose="020F0302020204030204" pitchFamily="34" charset="0"/>
                        </a:rPr>
                        <a:t>≥ 40 ft. in rural contexts</a:t>
                      </a:r>
                      <a:endParaRPr lang="en-US" sz="26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T="0" marB="0" anchor="ctr">
                    <a:solidFill>
                      <a:schemeClr val="tx2">
                        <a:lumMod val="20000"/>
                        <a:lumOff val="80000"/>
                      </a:schemeClr>
                    </a:solidFill>
                  </a:tcPr>
                </a:tc>
                <a:extLst>
                  <a:ext uri="{0D108BD9-81ED-4DB2-BD59-A6C34878D82A}">
                    <a16:rowId xmlns:a16="http://schemas.microsoft.com/office/drawing/2014/main" val="842729063"/>
                  </a:ext>
                </a:extLst>
              </a:tr>
              <a:tr h="640080">
                <a:tc>
                  <a:txBody>
                    <a:bodyPr/>
                    <a:lstStyle/>
                    <a:p>
                      <a:pPr marL="0" marR="0">
                        <a:lnSpc>
                          <a:spcPct val="130000"/>
                        </a:lnSpc>
                        <a:spcAft>
                          <a:spcPts val="800"/>
                        </a:spcAft>
                        <a:buNone/>
                      </a:pPr>
                      <a:r>
                        <a:rPr lang="en-US" sz="2600" b="1" i="0" kern="100" dirty="0">
                          <a:effectLst/>
                          <a:latin typeface="Calibri Light" panose="020F0302020204030204" pitchFamily="34" charset="0"/>
                          <a:cs typeface="Calibri Light" panose="020F0302020204030204" pitchFamily="34" charset="0"/>
                        </a:rPr>
                        <a:t>Crash Types</a:t>
                      </a:r>
                      <a:endParaRPr lang="en-US" sz="26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182880" marR="182880" marT="0" marB="0" anchor="ctr"/>
                </a:tc>
                <a:tc>
                  <a:txBody>
                    <a:bodyPr/>
                    <a:lstStyle/>
                    <a:p>
                      <a:pPr marL="342900" marR="0" lvl="0" indent="-342900" algn="just">
                        <a:lnSpc>
                          <a:spcPct val="130000"/>
                        </a:lnSpc>
                        <a:buFont typeface="Symbol" panose="05050102010706020507" pitchFamily="18" charset="2"/>
                        <a:buChar char=""/>
                      </a:pPr>
                      <a:r>
                        <a:rPr lang="en-US" sz="2600" b="1" i="0" kern="100" dirty="0">
                          <a:effectLst/>
                          <a:latin typeface="Calibri Light" panose="020F0302020204030204" pitchFamily="34" charset="0"/>
                          <a:cs typeface="Calibri Light" panose="020F0302020204030204" pitchFamily="34" charset="0"/>
                        </a:rPr>
                        <a:t>Angle or left-turn intersection crashes.</a:t>
                      </a:r>
                      <a:endParaRPr lang="en-US" sz="26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T="0" marB="0" anchor="ctr"/>
                </a:tc>
                <a:extLst>
                  <a:ext uri="{0D108BD9-81ED-4DB2-BD59-A6C34878D82A}">
                    <a16:rowId xmlns:a16="http://schemas.microsoft.com/office/drawing/2014/main" val="1059637227"/>
                  </a:ext>
                </a:extLst>
              </a:tr>
              <a:tr h="1051560">
                <a:tc>
                  <a:txBody>
                    <a:bodyPr/>
                    <a:lstStyle/>
                    <a:p>
                      <a:pPr marL="0" marR="0">
                        <a:lnSpc>
                          <a:spcPct val="130000"/>
                        </a:lnSpc>
                        <a:spcAft>
                          <a:spcPts val="800"/>
                        </a:spcAft>
                        <a:buNone/>
                      </a:pPr>
                      <a:r>
                        <a:rPr lang="en-US" sz="2600" b="1" i="0" kern="100" dirty="0">
                          <a:effectLst/>
                          <a:latin typeface="Calibri Light" panose="020F0302020204030204" pitchFamily="34" charset="0"/>
                          <a:cs typeface="Calibri Light" panose="020F0302020204030204" pitchFamily="34" charset="0"/>
                        </a:rPr>
                        <a:t>Traffic Volumes</a:t>
                      </a:r>
                      <a:endParaRPr lang="en-US" sz="26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182880" marR="182880" marT="0" marB="0" anchor="ctr">
                    <a:solidFill>
                      <a:schemeClr val="tx2">
                        <a:lumMod val="20000"/>
                        <a:lumOff val="80000"/>
                      </a:schemeClr>
                    </a:solidFill>
                  </a:tcPr>
                </a:tc>
                <a:tc>
                  <a:txBody>
                    <a:bodyPr/>
                    <a:lstStyle/>
                    <a:p>
                      <a:pPr marL="342900" marR="0" lvl="0" indent="-342900" algn="just">
                        <a:lnSpc>
                          <a:spcPct val="130000"/>
                        </a:lnSpc>
                        <a:buFont typeface="Symbol" panose="05050102010706020507" pitchFamily="18" charset="2"/>
                        <a:buChar char=""/>
                      </a:pPr>
                      <a:r>
                        <a:rPr lang="en-US" sz="2600" b="1" i="0" kern="100" dirty="0">
                          <a:effectLst/>
                          <a:latin typeface="Calibri Light" panose="020F0302020204030204" pitchFamily="34" charset="0"/>
                          <a:cs typeface="Calibri Light" panose="020F0302020204030204" pitchFamily="34" charset="0"/>
                        </a:rPr>
                        <a:t>Low minor road left-turn and through volumes.</a:t>
                      </a:r>
                    </a:p>
                    <a:p>
                      <a:pPr marL="342900" marR="0" lvl="0" indent="-342900" algn="just">
                        <a:lnSpc>
                          <a:spcPct val="130000"/>
                        </a:lnSpc>
                        <a:buFont typeface="Symbol" panose="05050102010706020507" pitchFamily="18" charset="2"/>
                        <a:buChar char=""/>
                      </a:pPr>
                      <a:r>
                        <a:rPr lang="en-US" sz="2600" b="1" i="0" kern="100" dirty="0">
                          <a:effectLst/>
                          <a:latin typeface="Calibri Light" panose="020F0302020204030204" pitchFamily="34" charset="0"/>
                          <a:cs typeface="Calibri Light" panose="020F0302020204030204" pitchFamily="34" charset="0"/>
                        </a:rPr>
                        <a:t>Minor road volume is &lt; 20% of the total intersection volume.</a:t>
                      </a:r>
                    </a:p>
                  </a:txBody>
                  <a:tcPr marT="0" marB="0" anchor="ctr">
                    <a:solidFill>
                      <a:schemeClr val="tx2">
                        <a:lumMod val="20000"/>
                        <a:lumOff val="80000"/>
                      </a:schemeClr>
                    </a:solidFill>
                  </a:tcPr>
                </a:tc>
                <a:extLst>
                  <a:ext uri="{0D108BD9-81ED-4DB2-BD59-A6C34878D82A}">
                    <a16:rowId xmlns:a16="http://schemas.microsoft.com/office/drawing/2014/main" val="399595611"/>
                  </a:ext>
                </a:extLst>
              </a:tr>
              <a:tr h="1051560">
                <a:tc>
                  <a:txBody>
                    <a:bodyPr/>
                    <a:lstStyle/>
                    <a:p>
                      <a:pPr marL="0" marR="0">
                        <a:lnSpc>
                          <a:spcPct val="130000"/>
                        </a:lnSpc>
                        <a:spcAft>
                          <a:spcPts val="800"/>
                        </a:spcAft>
                        <a:buNone/>
                      </a:pPr>
                      <a:r>
                        <a:rPr lang="en-US" sz="2600" b="1" i="0" kern="100" dirty="0">
                          <a:effectLst/>
                          <a:latin typeface="Calibri Light" panose="020F0302020204030204" pitchFamily="34" charset="0"/>
                          <a:cs typeface="Calibri Light" panose="020F0302020204030204" pitchFamily="34" charset="0"/>
                        </a:rPr>
                        <a:t>Sight Distance</a:t>
                      </a:r>
                      <a:endParaRPr lang="en-US" sz="26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182880" marR="182880" marT="0" marB="0" anchor="ctr"/>
                </a:tc>
                <a:tc>
                  <a:txBody>
                    <a:bodyPr/>
                    <a:lstStyle/>
                    <a:p>
                      <a:pPr marL="342900" marR="0" lvl="0" indent="-342900" algn="l">
                        <a:lnSpc>
                          <a:spcPct val="130000"/>
                        </a:lnSpc>
                        <a:buFont typeface="Symbol" panose="05050102010706020507" pitchFamily="18" charset="2"/>
                        <a:buChar char=""/>
                      </a:pPr>
                      <a:r>
                        <a:rPr lang="en-US" sz="2600" b="1" i="0" kern="100" dirty="0">
                          <a:effectLst/>
                          <a:latin typeface="Calibri Light" panose="020F0302020204030204" pitchFamily="34" charset="0"/>
                          <a:cs typeface="Calibri Light" panose="020F0302020204030204" pitchFamily="34" charset="0"/>
                        </a:rPr>
                        <a:t>Minor road right-turn, major road left-turn, and major road U-turn intersection sight distance can be obtained.</a:t>
                      </a:r>
                    </a:p>
                  </a:txBody>
                  <a:tcPr marT="0" marB="0" anchor="ctr"/>
                </a:tc>
                <a:extLst>
                  <a:ext uri="{0D108BD9-81ED-4DB2-BD59-A6C34878D82A}">
                    <a16:rowId xmlns:a16="http://schemas.microsoft.com/office/drawing/2014/main" val="1318350041"/>
                  </a:ext>
                </a:extLst>
              </a:tr>
              <a:tr h="1051560">
                <a:tc>
                  <a:txBody>
                    <a:bodyPr/>
                    <a:lstStyle/>
                    <a:p>
                      <a:pPr marL="0" marR="0">
                        <a:lnSpc>
                          <a:spcPct val="130000"/>
                        </a:lnSpc>
                        <a:spcAft>
                          <a:spcPts val="800"/>
                        </a:spcAft>
                        <a:buNone/>
                      </a:pPr>
                      <a:r>
                        <a:rPr lang="en-US" sz="2600" b="1" i="0" kern="100" dirty="0">
                          <a:effectLst/>
                          <a:latin typeface="Calibri Light" panose="020F0302020204030204" pitchFamily="34" charset="0"/>
                          <a:cs typeface="Calibri Light" panose="020F0302020204030204" pitchFamily="34" charset="0"/>
                        </a:rPr>
                        <a:t>U-turn Opening</a:t>
                      </a:r>
                      <a:endParaRPr lang="en-US" sz="26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182880" marR="182880" marT="0" marB="0" anchor="ctr">
                    <a:solidFill>
                      <a:schemeClr val="tx2">
                        <a:lumMod val="20000"/>
                        <a:lumOff val="80000"/>
                      </a:schemeClr>
                    </a:solidFill>
                  </a:tcPr>
                </a:tc>
                <a:tc>
                  <a:txBody>
                    <a:bodyPr/>
                    <a:lstStyle/>
                    <a:p>
                      <a:pPr marL="342900" marR="0" lvl="0" indent="-342900" algn="just">
                        <a:lnSpc>
                          <a:spcPct val="130000"/>
                        </a:lnSpc>
                        <a:buFont typeface="Symbol" panose="05050102010706020507" pitchFamily="18" charset="2"/>
                        <a:buChar char=""/>
                      </a:pPr>
                      <a:r>
                        <a:rPr lang="en-US" sz="2600" b="1" i="0" kern="100" dirty="0">
                          <a:effectLst/>
                          <a:latin typeface="Calibri Light" panose="020F0302020204030204" pitchFamily="34" charset="0"/>
                          <a:cs typeface="Calibri Light" panose="020F0302020204030204" pitchFamily="34" charset="0"/>
                        </a:rPr>
                        <a:t>Cross section width allows U-turns of design vehicles, or </a:t>
                      </a:r>
                    </a:p>
                    <a:p>
                      <a:pPr marL="342900" marR="0" lvl="0" indent="-342900" algn="just">
                        <a:lnSpc>
                          <a:spcPct val="130000"/>
                        </a:lnSpc>
                        <a:buFont typeface="Symbol" panose="05050102010706020507" pitchFamily="18" charset="2"/>
                        <a:buChar char=""/>
                      </a:pPr>
                      <a:r>
                        <a:rPr lang="en-US" sz="2600" b="1" i="0" kern="100" dirty="0">
                          <a:effectLst/>
                          <a:latin typeface="Calibri Light" panose="020F0302020204030204" pitchFamily="34" charset="0"/>
                          <a:cs typeface="Calibri Light" panose="020F0302020204030204" pitchFamily="34" charset="0"/>
                        </a:rPr>
                        <a:t>ROW available to construct a loon.</a:t>
                      </a:r>
                    </a:p>
                  </a:txBody>
                  <a:tcPr marT="0" marB="0" anchor="ctr">
                    <a:solidFill>
                      <a:schemeClr val="tx2">
                        <a:lumMod val="20000"/>
                        <a:lumOff val="80000"/>
                      </a:schemeClr>
                    </a:solidFill>
                  </a:tcPr>
                </a:tc>
                <a:extLst>
                  <a:ext uri="{0D108BD9-81ED-4DB2-BD59-A6C34878D82A}">
                    <a16:rowId xmlns:a16="http://schemas.microsoft.com/office/drawing/2014/main" val="490697422"/>
                  </a:ext>
                </a:extLst>
              </a:tr>
              <a:tr h="640080">
                <a:tc>
                  <a:txBody>
                    <a:bodyPr/>
                    <a:lstStyle/>
                    <a:p>
                      <a:pPr marL="0" marR="0">
                        <a:lnSpc>
                          <a:spcPct val="130000"/>
                        </a:lnSpc>
                        <a:spcAft>
                          <a:spcPts val="800"/>
                        </a:spcAft>
                        <a:buNone/>
                      </a:pPr>
                      <a:r>
                        <a:rPr lang="en-US" sz="2600" b="1" i="0" kern="100" dirty="0">
                          <a:effectLst/>
                          <a:latin typeface="Calibri Light" panose="020F0302020204030204" pitchFamily="34" charset="0"/>
                          <a:cs typeface="Calibri Light" panose="020F0302020204030204" pitchFamily="34" charset="0"/>
                        </a:rPr>
                        <a:t>Peds. &amp; Cyclists</a:t>
                      </a:r>
                      <a:endParaRPr lang="en-US" sz="26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182880" marR="182880" marT="0" marB="0" anchor="ctr"/>
                </a:tc>
                <a:tc>
                  <a:txBody>
                    <a:bodyPr/>
                    <a:lstStyle/>
                    <a:p>
                      <a:pPr marL="342900" marR="0" lvl="0" indent="-342900" algn="just">
                        <a:lnSpc>
                          <a:spcPct val="130000"/>
                        </a:lnSpc>
                        <a:spcAft>
                          <a:spcPts val="800"/>
                        </a:spcAft>
                        <a:buFont typeface="Symbol" panose="05050102010706020507" pitchFamily="18" charset="2"/>
                        <a:buChar char=""/>
                      </a:pPr>
                      <a:r>
                        <a:rPr lang="en-US" sz="2600" b="1" i="0" kern="100" dirty="0">
                          <a:effectLst/>
                          <a:latin typeface="Calibri Light" panose="020F0302020204030204" pitchFamily="34" charset="0"/>
                          <a:cs typeface="Calibri Light" panose="020F0302020204030204" pitchFamily="34" charset="0"/>
                        </a:rPr>
                        <a:t>Best accommodated at a signalized RCUT intersection.</a:t>
                      </a:r>
                      <a:endParaRPr lang="en-US" sz="26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T="0" marB="0" anchor="ctr"/>
                </a:tc>
                <a:extLst>
                  <a:ext uri="{0D108BD9-81ED-4DB2-BD59-A6C34878D82A}">
                    <a16:rowId xmlns:a16="http://schemas.microsoft.com/office/drawing/2014/main" val="11362716"/>
                  </a:ext>
                </a:extLst>
              </a:tr>
            </a:tbl>
          </a:graphicData>
        </a:graphic>
      </p:graphicFrame>
      <p:sp>
        <p:nvSpPr>
          <p:cNvPr id="7" name="TextBox 6">
            <a:extLst>
              <a:ext uri="{FF2B5EF4-FFF2-40B4-BE49-F238E27FC236}">
                <a16:creationId xmlns:a16="http://schemas.microsoft.com/office/drawing/2014/main" id="{991A2D6D-0FA4-83B0-423B-E9ADA919C8FA}"/>
              </a:ext>
            </a:extLst>
          </p:cNvPr>
          <p:cNvSpPr txBox="1"/>
          <p:nvPr/>
        </p:nvSpPr>
        <p:spPr>
          <a:xfrm>
            <a:off x="1524000" y="9490586"/>
            <a:ext cx="8153400" cy="369332"/>
          </a:xfrm>
          <a:prstGeom prst="rect">
            <a:avLst/>
          </a:prstGeom>
          <a:noFill/>
        </p:spPr>
        <p:txBody>
          <a:bodyPr wrap="square" rtlCol="0">
            <a:spAutoFit/>
          </a:bodyPr>
          <a:lstStyle/>
          <a:p>
            <a:r>
              <a:rPr lang="en-US" b="1" i="1" dirty="0">
                <a:latin typeface="MicrogrammaExtDBol"/>
              </a:rPr>
              <a:t>Source: KYTC RCUT Design Guidance, Table 1, simplified.</a:t>
            </a:r>
          </a:p>
        </p:txBody>
      </p:sp>
    </p:spTree>
    <p:extLst>
      <p:ext uri="{BB962C8B-B14F-4D97-AF65-F5344CB8AC3E}">
        <p14:creationId xmlns:p14="http://schemas.microsoft.com/office/powerpoint/2010/main" val="16682715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5DBD44-4633-9B39-B112-CE4682FE976E}"/>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3EF64446-E324-0B53-0E82-444AAA409C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34800"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FB67C62F-814F-662E-777A-BFB97D9C7166}"/>
              </a:ext>
            </a:extLst>
          </p:cNvPr>
          <p:cNvSpPr>
            <a:spLocks noGrp="1"/>
          </p:cNvSpPr>
          <p:nvPr>
            <p:ph type="title"/>
          </p:nvPr>
        </p:nvSpPr>
        <p:spPr>
          <a:xfrm>
            <a:off x="2514599" y="535781"/>
            <a:ext cx="12420601" cy="2231380"/>
          </a:xfrm>
        </p:spPr>
        <p:txBody>
          <a:bodyPr/>
          <a:lstStyle/>
          <a:p>
            <a:r>
              <a:rPr lang="en-US" dirty="0"/>
              <a:t>Planning and Site Selection — Intersection Control Evaluation</a:t>
            </a:r>
          </a:p>
        </p:txBody>
      </p:sp>
      <p:graphicFrame>
        <p:nvGraphicFramePr>
          <p:cNvPr id="6" name="Diagram 5">
            <a:extLst>
              <a:ext uri="{FF2B5EF4-FFF2-40B4-BE49-F238E27FC236}">
                <a16:creationId xmlns:a16="http://schemas.microsoft.com/office/drawing/2014/main" id="{3851306C-F4E5-F162-B9FA-D6483732889C}"/>
              </a:ext>
            </a:extLst>
          </p:cNvPr>
          <p:cNvGraphicFramePr/>
          <p:nvPr>
            <p:extLst>
              <p:ext uri="{D42A27DB-BD31-4B8C-83A1-F6EECF244321}">
                <p14:modId xmlns:p14="http://schemas.microsoft.com/office/powerpoint/2010/main" val="3214533025"/>
              </p:ext>
            </p:extLst>
          </p:nvPr>
        </p:nvGraphicFramePr>
        <p:xfrm>
          <a:off x="304800" y="1638300"/>
          <a:ext cx="16611600" cy="6731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4" name="Picture 3">
            <a:extLst>
              <a:ext uri="{FF2B5EF4-FFF2-40B4-BE49-F238E27FC236}">
                <a16:creationId xmlns:a16="http://schemas.microsoft.com/office/drawing/2014/main" id="{CC9343B7-9451-3839-7102-2C77B2A38867}"/>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086600" y="6972300"/>
            <a:ext cx="3200400" cy="3200400"/>
          </a:xfrm>
          <a:prstGeom prst="rect">
            <a:avLst/>
          </a:prstGeom>
        </p:spPr>
      </p:pic>
      <p:pic>
        <p:nvPicPr>
          <p:cNvPr id="5" name="Picture 4">
            <a:extLst>
              <a:ext uri="{FF2B5EF4-FFF2-40B4-BE49-F238E27FC236}">
                <a16:creationId xmlns:a16="http://schemas.microsoft.com/office/drawing/2014/main" id="{6E0CACE6-E120-7997-377B-7DE1889A847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09600" y="6972300"/>
            <a:ext cx="3200400" cy="3200400"/>
          </a:xfrm>
          <a:prstGeom prst="rect">
            <a:avLst/>
          </a:prstGeom>
        </p:spPr>
      </p:pic>
    </p:spTree>
    <p:extLst>
      <p:ext uri="{BB962C8B-B14F-4D97-AF65-F5344CB8AC3E}">
        <p14:creationId xmlns:p14="http://schemas.microsoft.com/office/powerpoint/2010/main" val="17751484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CAE4A-904A-4E57-9944-B92C6492DF84}"/>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E5592636-6F62-5EDE-F2DB-EAEA7A2A1E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80C08BF9-1652-8ECF-6927-D3BBC36285C9}"/>
              </a:ext>
            </a:extLst>
          </p:cNvPr>
          <p:cNvSpPr>
            <a:spLocks noGrp="1"/>
          </p:cNvSpPr>
          <p:nvPr>
            <p:ph type="title"/>
          </p:nvPr>
        </p:nvSpPr>
        <p:spPr>
          <a:xfrm>
            <a:off x="3733800" y="300418"/>
            <a:ext cx="10820400" cy="2231380"/>
          </a:xfrm>
        </p:spPr>
        <p:txBody>
          <a:bodyPr/>
          <a:lstStyle/>
          <a:p>
            <a:r>
              <a:rPr lang="en-US" dirty="0"/>
              <a:t>Planning and Site Selection — RCUTs in Corridors</a:t>
            </a:r>
          </a:p>
        </p:txBody>
      </p:sp>
      <p:sp>
        <p:nvSpPr>
          <p:cNvPr id="3" name="Text Placeholder 2">
            <a:extLst>
              <a:ext uri="{FF2B5EF4-FFF2-40B4-BE49-F238E27FC236}">
                <a16:creationId xmlns:a16="http://schemas.microsoft.com/office/drawing/2014/main" id="{59CCCB48-94C6-814C-8D1B-5BAE056999FC}"/>
              </a:ext>
            </a:extLst>
          </p:cNvPr>
          <p:cNvSpPr>
            <a:spLocks noGrp="1"/>
          </p:cNvSpPr>
          <p:nvPr>
            <p:ph type="body" idx="1"/>
          </p:nvPr>
        </p:nvSpPr>
        <p:spPr>
          <a:xfrm>
            <a:off x="2362201" y="2705100"/>
            <a:ext cx="13639800" cy="8119146"/>
          </a:xfrm>
        </p:spPr>
        <p:txBody>
          <a:bodyPr/>
          <a:lstStyle/>
          <a:p>
            <a:pPr marL="285750" indent="-285750">
              <a:spcAft>
                <a:spcPts val="1200"/>
              </a:spcAft>
              <a:buFont typeface="Arial" panose="020B0604020202020204" pitchFamily="34" charset="0"/>
              <a:buChar char="•"/>
            </a:pPr>
            <a:r>
              <a:rPr lang="en-US" sz="4400" dirty="0"/>
              <a:t>Scope the level of traffic and safety analysis early.</a:t>
            </a:r>
          </a:p>
          <a:p>
            <a:pPr marL="285750" indent="-285750">
              <a:spcAft>
                <a:spcPts val="1200"/>
              </a:spcAft>
              <a:buFont typeface="Arial" panose="020B0604020202020204" pitchFamily="34" charset="0"/>
              <a:buChar char="•"/>
            </a:pPr>
            <a:r>
              <a:rPr lang="en-US" sz="4400" dirty="0"/>
              <a:t>Consult </a:t>
            </a:r>
            <a:r>
              <a:rPr lang="en-US" sz="4400" dirty="0">
                <a:hlinkClick r:id="rId4"/>
              </a:rPr>
              <a:t>KYTC Microsimulation Guidelines</a:t>
            </a:r>
            <a:r>
              <a:rPr lang="en-US" sz="4400" dirty="0"/>
              <a:t>.</a:t>
            </a:r>
          </a:p>
          <a:p>
            <a:pPr marL="285750" indent="-285750">
              <a:spcAft>
                <a:spcPts val="1200"/>
              </a:spcAft>
              <a:buFont typeface="Arial" panose="020B0604020202020204" pitchFamily="34" charset="0"/>
              <a:buChar char="•"/>
            </a:pPr>
            <a:r>
              <a:rPr lang="en-US" sz="4400" dirty="0"/>
              <a:t>Most effective where minor road volumes are low.</a:t>
            </a:r>
          </a:p>
          <a:p>
            <a:pPr marL="285750" indent="-285750">
              <a:spcAft>
                <a:spcPts val="1200"/>
              </a:spcAft>
              <a:buFont typeface="Arial" panose="020B0604020202020204" pitchFamily="34" charset="0"/>
              <a:buChar char="•"/>
            </a:pPr>
            <a:r>
              <a:rPr lang="en-US" sz="4400" dirty="0"/>
              <a:t>Evaluate the corridor as an integrated system.</a:t>
            </a:r>
          </a:p>
          <a:p>
            <a:pPr marL="285750" indent="-285750">
              <a:spcAft>
                <a:spcPts val="1200"/>
              </a:spcAft>
              <a:buFont typeface="Arial" panose="020B0604020202020204" pitchFamily="34" charset="0"/>
              <a:buChar char="•"/>
            </a:pPr>
            <a:r>
              <a:rPr lang="en-US" sz="4400" dirty="0"/>
              <a:t>Analyze at least one intersection past the project area.</a:t>
            </a:r>
          </a:p>
          <a:p>
            <a:pPr marL="285750" indent="-285750">
              <a:spcAft>
                <a:spcPts val="1200"/>
              </a:spcAft>
              <a:buFont typeface="Arial" panose="020B0604020202020204" pitchFamily="34" charset="0"/>
              <a:buChar char="•"/>
            </a:pPr>
            <a:r>
              <a:rPr lang="en-US" sz="4400" dirty="0"/>
              <a:t>Consider combining with access management techniques.</a:t>
            </a:r>
          </a:p>
          <a:p>
            <a:pPr marL="285750" indent="-285750">
              <a:spcAft>
                <a:spcPts val="1200"/>
              </a:spcAft>
              <a:buFont typeface="Arial" panose="020B0604020202020204" pitchFamily="34" charset="0"/>
              <a:buChar char="•"/>
            </a:pPr>
            <a:r>
              <a:rPr lang="en-US" sz="4400" dirty="0"/>
              <a:t>Median U-turn openings can be spaced to serve multiple access points or minor roads.</a:t>
            </a:r>
          </a:p>
          <a:p>
            <a:pPr marL="285750" indent="-285750">
              <a:spcAft>
                <a:spcPts val="1200"/>
              </a:spcAft>
              <a:buFont typeface="Arial" panose="020B0604020202020204" pitchFamily="34" charset="0"/>
              <a:buChar char="•"/>
            </a:pPr>
            <a:endParaRPr lang="en-US" sz="4400" dirty="0"/>
          </a:p>
        </p:txBody>
      </p:sp>
    </p:spTree>
    <p:extLst>
      <p:ext uri="{BB962C8B-B14F-4D97-AF65-F5344CB8AC3E}">
        <p14:creationId xmlns:p14="http://schemas.microsoft.com/office/powerpoint/2010/main" val="19546876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3B1A6B-4328-7522-44CD-9C08A65C79A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A6730AD-814A-BF21-8AFD-843A9F577697}"/>
              </a:ext>
            </a:extLst>
          </p:cNvPr>
          <p:cNvSpPr>
            <a:spLocks noGrp="1"/>
          </p:cNvSpPr>
          <p:nvPr>
            <p:ph type="title"/>
          </p:nvPr>
        </p:nvSpPr>
        <p:spPr>
          <a:xfrm>
            <a:off x="2705100" y="61934"/>
            <a:ext cx="12877800" cy="2262166"/>
          </a:xfrm>
        </p:spPr>
        <p:txBody>
          <a:bodyPr/>
          <a:lstStyle/>
          <a:p>
            <a:r>
              <a:rPr lang="en-US" dirty="0"/>
              <a:t>Planning and Site Selection — Arterial Corridor Example</a:t>
            </a:r>
          </a:p>
        </p:txBody>
      </p:sp>
      <p:pic>
        <p:nvPicPr>
          <p:cNvPr id="6" name="Picture 5">
            <a:extLst>
              <a:ext uri="{FF2B5EF4-FFF2-40B4-BE49-F238E27FC236}">
                <a16:creationId xmlns:a16="http://schemas.microsoft.com/office/drawing/2014/main" id="{28A64237-DC49-3033-E327-3288D6E3BD36}"/>
              </a:ext>
            </a:extLst>
          </p:cNvPr>
          <p:cNvPicPr>
            <a:picLocks noChangeAspect="1"/>
          </p:cNvPicPr>
          <p:nvPr/>
        </p:nvPicPr>
        <p:blipFill>
          <a:blip r:embed="rId3">
            <a:extLst>
              <a:ext uri="{28A0092B-C50C-407E-A947-70E740481C1C}">
                <a14:useLocalDpi xmlns:a14="http://schemas.microsoft.com/office/drawing/2010/main" val="0"/>
              </a:ext>
            </a:extLst>
          </a:blip>
          <a:srcRect l="913" t="5990" r="1619" b="-1964"/>
          <a:stretch>
            <a:fillRect/>
          </a:stretch>
        </p:blipFill>
        <p:spPr>
          <a:xfrm>
            <a:off x="-2006" y="2364582"/>
            <a:ext cx="18290006" cy="7579518"/>
          </a:xfrm>
          <a:prstGeom prst="rect">
            <a:avLst/>
          </a:prstGeom>
        </p:spPr>
      </p:pic>
      <p:sp>
        <p:nvSpPr>
          <p:cNvPr id="7" name="TextBox 6">
            <a:extLst>
              <a:ext uri="{FF2B5EF4-FFF2-40B4-BE49-F238E27FC236}">
                <a16:creationId xmlns:a16="http://schemas.microsoft.com/office/drawing/2014/main" id="{BB8E2BF1-24CD-225C-CE1F-878745F8EA23}"/>
              </a:ext>
            </a:extLst>
          </p:cNvPr>
          <p:cNvSpPr txBox="1"/>
          <p:nvPr/>
        </p:nvSpPr>
        <p:spPr>
          <a:xfrm rot="19392494">
            <a:off x="13882241" y="3573107"/>
            <a:ext cx="762000" cy="461665"/>
          </a:xfrm>
          <a:prstGeom prst="rect">
            <a:avLst/>
          </a:prstGeom>
          <a:noFill/>
        </p:spPr>
        <p:txBody>
          <a:bodyPr wrap="square" rtlCol="0">
            <a:spAutoFit/>
          </a:bodyPr>
          <a:lstStyle/>
          <a:p>
            <a:r>
              <a:rPr lang="en-US" sz="2400" b="1" dirty="0">
                <a:solidFill>
                  <a:srgbClr val="FF0000"/>
                </a:solidFill>
              </a:rPr>
              <a:t>I-85</a:t>
            </a:r>
          </a:p>
        </p:txBody>
      </p:sp>
      <p:sp>
        <p:nvSpPr>
          <p:cNvPr id="9" name="TextBox 8">
            <a:extLst>
              <a:ext uri="{FF2B5EF4-FFF2-40B4-BE49-F238E27FC236}">
                <a16:creationId xmlns:a16="http://schemas.microsoft.com/office/drawing/2014/main" id="{25912B56-5035-D1A8-464B-E67D9AFF1B82}"/>
              </a:ext>
            </a:extLst>
          </p:cNvPr>
          <p:cNvSpPr txBox="1"/>
          <p:nvPr/>
        </p:nvSpPr>
        <p:spPr>
          <a:xfrm rot="1542585">
            <a:off x="4403575" y="6292708"/>
            <a:ext cx="2841603" cy="461665"/>
          </a:xfrm>
          <a:prstGeom prst="rect">
            <a:avLst/>
          </a:prstGeom>
          <a:noFill/>
        </p:spPr>
        <p:txBody>
          <a:bodyPr wrap="square" rtlCol="0">
            <a:spAutoFit/>
          </a:bodyPr>
          <a:lstStyle/>
          <a:p>
            <a:r>
              <a:rPr lang="en-US" sz="2400" b="1" dirty="0">
                <a:solidFill>
                  <a:srgbClr val="FF0000"/>
                </a:solidFill>
              </a:rPr>
              <a:t>Poplar Tent Road</a:t>
            </a:r>
          </a:p>
        </p:txBody>
      </p:sp>
      <p:cxnSp>
        <p:nvCxnSpPr>
          <p:cNvPr id="12" name="Straight Arrow Connector 11">
            <a:extLst>
              <a:ext uri="{FF2B5EF4-FFF2-40B4-BE49-F238E27FC236}">
                <a16:creationId xmlns:a16="http://schemas.microsoft.com/office/drawing/2014/main" id="{420CA40E-537F-BE10-E92B-99A3FFA88F7B}"/>
              </a:ext>
            </a:extLst>
          </p:cNvPr>
          <p:cNvCxnSpPr>
            <a:cxnSpLocks/>
            <a:stCxn id="10" idx="0"/>
          </p:cNvCxnSpPr>
          <p:nvPr/>
        </p:nvCxnSpPr>
        <p:spPr>
          <a:xfrm flipV="1">
            <a:off x="16760530" y="6631781"/>
            <a:ext cx="765470" cy="85032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5B8B6343-7FB9-FB06-4359-E974A3C110ED}"/>
              </a:ext>
            </a:extLst>
          </p:cNvPr>
          <p:cNvSpPr/>
          <p:nvPr/>
        </p:nvSpPr>
        <p:spPr>
          <a:xfrm>
            <a:off x="15773400" y="7482101"/>
            <a:ext cx="1974259" cy="8260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Multilane Roundabout</a:t>
            </a:r>
          </a:p>
        </p:txBody>
      </p:sp>
      <p:cxnSp>
        <p:nvCxnSpPr>
          <p:cNvPr id="18" name="Straight Arrow Connector 17">
            <a:extLst>
              <a:ext uri="{FF2B5EF4-FFF2-40B4-BE49-F238E27FC236}">
                <a16:creationId xmlns:a16="http://schemas.microsoft.com/office/drawing/2014/main" id="{9E0B985B-CFF8-DD80-DE12-3567AEE8E45A}"/>
              </a:ext>
            </a:extLst>
          </p:cNvPr>
          <p:cNvCxnSpPr>
            <a:cxnSpLocks/>
          </p:cNvCxnSpPr>
          <p:nvPr/>
        </p:nvCxnSpPr>
        <p:spPr>
          <a:xfrm flipH="1">
            <a:off x="13716000" y="6860381"/>
            <a:ext cx="304800" cy="114300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9D0FEB84-FC6E-6F21-351E-30ACB38AB704}"/>
              </a:ext>
            </a:extLst>
          </p:cNvPr>
          <p:cNvSpPr/>
          <p:nvPr/>
        </p:nvSpPr>
        <p:spPr>
          <a:xfrm>
            <a:off x="13220700" y="6110502"/>
            <a:ext cx="1600200" cy="8260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Signalized RCUT</a:t>
            </a:r>
          </a:p>
        </p:txBody>
      </p:sp>
      <p:cxnSp>
        <p:nvCxnSpPr>
          <p:cNvPr id="21" name="Straight Arrow Connector 20">
            <a:extLst>
              <a:ext uri="{FF2B5EF4-FFF2-40B4-BE49-F238E27FC236}">
                <a16:creationId xmlns:a16="http://schemas.microsoft.com/office/drawing/2014/main" id="{913670A5-A8BA-DAC7-54F9-A67649E3BA74}"/>
              </a:ext>
            </a:extLst>
          </p:cNvPr>
          <p:cNvCxnSpPr>
            <a:cxnSpLocks/>
            <a:stCxn id="22" idx="3"/>
          </p:cNvCxnSpPr>
          <p:nvPr/>
        </p:nvCxnSpPr>
        <p:spPr>
          <a:xfrm flipV="1">
            <a:off x="7772400" y="7850981"/>
            <a:ext cx="1219200" cy="26064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2" name="Rectangle: Rounded Corners 21">
            <a:extLst>
              <a:ext uri="{FF2B5EF4-FFF2-40B4-BE49-F238E27FC236}">
                <a16:creationId xmlns:a16="http://schemas.microsoft.com/office/drawing/2014/main" id="{C264032E-2DFD-F975-9E95-E4A1FFA63F9A}"/>
              </a:ext>
            </a:extLst>
          </p:cNvPr>
          <p:cNvSpPr/>
          <p:nvPr/>
        </p:nvSpPr>
        <p:spPr>
          <a:xfrm>
            <a:off x="6172200" y="7698581"/>
            <a:ext cx="1600200" cy="8260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Signalized RCUT</a:t>
            </a:r>
          </a:p>
        </p:txBody>
      </p:sp>
      <p:cxnSp>
        <p:nvCxnSpPr>
          <p:cNvPr id="26" name="Straight Arrow Connector 25">
            <a:extLst>
              <a:ext uri="{FF2B5EF4-FFF2-40B4-BE49-F238E27FC236}">
                <a16:creationId xmlns:a16="http://schemas.microsoft.com/office/drawing/2014/main" id="{DE47E9E0-F38C-3228-9F04-1CDD26C3703C}"/>
              </a:ext>
            </a:extLst>
          </p:cNvPr>
          <p:cNvCxnSpPr>
            <a:cxnSpLocks/>
          </p:cNvCxnSpPr>
          <p:nvPr/>
        </p:nvCxnSpPr>
        <p:spPr>
          <a:xfrm>
            <a:off x="9822574" y="6154341"/>
            <a:ext cx="1150226" cy="1957279"/>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27" name="Rectangle: Rounded Corners 26">
            <a:extLst>
              <a:ext uri="{FF2B5EF4-FFF2-40B4-BE49-F238E27FC236}">
                <a16:creationId xmlns:a16="http://schemas.microsoft.com/office/drawing/2014/main" id="{C180B4EA-960D-DB29-7A25-4257808D7205}"/>
              </a:ext>
            </a:extLst>
          </p:cNvPr>
          <p:cNvSpPr/>
          <p:nvPr/>
        </p:nvSpPr>
        <p:spPr>
          <a:xfrm>
            <a:off x="8134350" y="5398926"/>
            <a:ext cx="3238500" cy="8260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Double Crossover Diamond Interchange</a:t>
            </a:r>
          </a:p>
        </p:txBody>
      </p:sp>
      <p:cxnSp>
        <p:nvCxnSpPr>
          <p:cNvPr id="29" name="Straight Arrow Connector 28">
            <a:extLst>
              <a:ext uri="{FF2B5EF4-FFF2-40B4-BE49-F238E27FC236}">
                <a16:creationId xmlns:a16="http://schemas.microsoft.com/office/drawing/2014/main" id="{67F3B043-ED83-1D62-D642-E49DA078E2B3}"/>
              </a:ext>
            </a:extLst>
          </p:cNvPr>
          <p:cNvCxnSpPr>
            <a:cxnSpLocks/>
          </p:cNvCxnSpPr>
          <p:nvPr/>
        </p:nvCxnSpPr>
        <p:spPr>
          <a:xfrm flipH="1" flipV="1">
            <a:off x="2064325" y="4713789"/>
            <a:ext cx="846860" cy="1788540"/>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0" name="Rectangle: Rounded Corners 29">
            <a:extLst>
              <a:ext uri="{FF2B5EF4-FFF2-40B4-BE49-F238E27FC236}">
                <a16:creationId xmlns:a16="http://schemas.microsoft.com/office/drawing/2014/main" id="{65E3CC9D-3D89-4D65-B8C4-C062C76CAE36}"/>
              </a:ext>
            </a:extLst>
          </p:cNvPr>
          <p:cNvSpPr/>
          <p:nvPr/>
        </p:nvSpPr>
        <p:spPr>
          <a:xfrm>
            <a:off x="1700891" y="6312350"/>
            <a:ext cx="2343150" cy="826079"/>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Median U-turn Intersection</a:t>
            </a:r>
          </a:p>
        </p:txBody>
      </p:sp>
      <p:sp>
        <p:nvSpPr>
          <p:cNvPr id="33" name="TextBox 32">
            <a:extLst>
              <a:ext uri="{FF2B5EF4-FFF2-40B4-BE49-F238E27FC236}">
                <a16:creationId xmlns:a16="http://schemas.microsoft.com/office/drawing/2014/main" id="{C801CE87-9D9C-4778-B85B-64812FEF5F6F}"/>
              </a:ext>
            </a:extLst>
          </p:cNvPr>
          <p:cNvSpPr txBox="1"/>
          <p:nvPr/>
        </p:nvSpPr>
        <p:spPr>
          <a:xfrm>
            <a:off x="-26845" y="9791700"/>
            <a:ext cx="5029200" cy="369332"/>
          </a:xfrm>
          <a:prstGeom prst="rect">
            <a:avLst/>
          </a:prstGeom>
          <a:noFill/>
        </p:spPr>
        <p:txBody>
          <a:bodyPr wrap="square" rtlCol="0">
            <a:spAutoFit/>
          </a:bodyPr>
          <a:lstStyle/>
          <a:p>
            <a:r>
              <a:rPr lang="en-US" b="1" i="1" dirty="0">
                <a:latin typeface="MicrogrammaExtDBol"/>
              </a:rPr>
              <a:t>Source: Google Earth, near North Concord, NC</a:t>
            </a:r>
          </a:p>
        </p:txBody>
      </p:sp>
      <p:cxnSp>
        <p:nvCxnSpPr>
          <p:cNvPr id="36" name="Straight Arrow Connector 35">
            <a:extLst>
              <a:ext uri="{FF2B5EF4-FFF2-40B4-BE49-F238E27FC236}">
                <a16:creationId xmlns:a16="http://schemas.microsoft.com/office/drawing/2014/main" id="{36DFE918-1E3B-79BD-FB9D-E2A13633262F}"/>
              </a:ext>
            </a:extLst>
          </p:cNvPr>
          <p:cNvCxnSpPr>
            <a:cxnSpLocks/>
          </p:cNvCxnSpPr>
          <p:nvPr/>
        </p:nvCxnSpPr>
        <p:spPr>
          <a:xfrm flipH="1">
            <a:off x="5824376" y="4666601"/>
            <a:ext cx="328775" cy="1340673"/>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35" name="Rectangle: Rounded Corners 34">
            <a:extLst>
              <a:ext uri="{FF2B5EF4-FFF2-40B4-BE49-F238E27FC236}">
                <a16:creationId xmlns:a16="http://schemas.microsoft.com/office/drawing/2014/main" id="{DA6A4703-31FB-6149-9F35-D9E2935D32BA}"/>
              </a:ext>
            </a:extLst>
          </p:cNvPr>
          <p:cNvSpPr/>
          <p:nvPr/>
        </p:nvSpPr>
        <p:spPr>
          <a:xfrm>
            <a:off x="5160817" y="3390900"/>
            <a:ext cx="2043845" cy="1274590"/>
          </a:xfrm>
          <a:prstGeom prst="round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400" b="1" dirty="0"/>
              <a:t>Conventional Signalized Intersection</a:t>
            </a:r>
          </a:p>
        </p:txBody>
      </p:sp>
    </p:spTree>
    <p:extLst>
      <p:ext uri="{BB962C8B-B14F-4D97-AF65-F5344CB8AC3E}">
        <p14:creationId xmlns:p14="http://schemas.microsoft.com/office/powerpoint/2010/main" val="5799588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A579A7-8744-5799-99ED-D9291A3E6DD5}"/>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66D01133-5235-273F-5066-C9CF63E9EDB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ADDF5029-39F3-7119-EEA3-055609D4FCE6}"/>
              </a:ext>
            </a:extLst>
          </p:cNvPr>
          <p:cNvSpPr>
            <a:spLocks noGrp="1"/>
          </p:cNvSpPr>
          <p:nvPr>
            <p:ph type="title"/>
          </p:nvPr>
        </p:nvSpPr>
        <p:spPr>
          <a:xfrm>
            <a:off x="533399" y="419100"/>
            <a:ext cx="6324601" cy="4462760"/>
          </a:xfrm>
        </p:spPr>
        <p:txBody>
          <a:bodyPr/>
          <a:lstStyle/>
          <a:p>
            <a:r>
              <a:rPr lang="en-US" dirty="0"/>
              <a:t>Planning and Site Selection — Demand Volumes</a:t>
            </a:r>
          </a:p>
        </p:txBody>
      </p:sp>
      <p:pic>
        <p:nvPicPr>
          <p:cNvPr id="5" name="Picture 4">
            <a:extLst>
              <a:ext uri="{FF2B5EF4-FFF2-40B4-BE49-F238E27FC236}">
                <a16:creationId xmlns:a16="http://schemas.microsoft.com/office/drawing/2014/main" id="{9587E864-BF51-28AE-8D57-754A438B2A5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43800" y="-1"/>
            <a:ext cx="6858000" cy="10275015"/>
          </a:xfrm>
          <a:prstGeom prst="rect">
            <a:avLst/>
          </a:prstGeom>
          <a:ln>
            <a:solidFill>
              <a:schemeClr val="tx1"/>
            </a:solidFill>
          </a:ln>
        </p:spPr>
      </p:pic>
      <p:pic>
        <p:nvPicPr>
          <p:cNvPr id="7" name="object 4">
            <a:extLst>
              <a:ext uri="{FF2B5EF4-FFF2-40B4-BE49-F238E27FC236}">
                <a16:creationId xmlns:a16="http://schemas.microsoft.com/office/drawing/2014/main" id="{3D6C904D-94AD-0193-780E-4DF7DAD5AF0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a:extLst>
              <a:ext uri="{FF2B5EF4-FFF2-40B4-BE49-F238E27FC236}">
                <a16:creationId xmlns:a16="http://schemas.microsoft.com/office/drawing/2014/main" id="{85CD5389-2F1F-5409-1BEC-0B79FA087852}"/>
              </a:ext>
            </a:extLst>
          </p:cNvPr>
          <p:cNvSpPr txBox="1"/>
          <p:nvPr/>
        </p:nvSpPr>
        <p:spPr>
          <a:xfrm>
            <a:off x="76200" y="9879568"/>
            <a:ext cx="5334000" cy="369332"/>
          </a:xfrm>
          <a:prstGeom prst="rect">
            <a:avLst/>
          </a:prstGeom>
          <a:noFill/>
        </p:spPr>
        <p:txBody>
          <a:bodyPr wrap="square" rtlCol="0">
            <a:spAutoFit/>
          </a:bodyPr>
          <a:lstStyle/>
          <a:p>
            <a:r>
              <a:rPr lang="en-US" b="1" i="1" dirty="0">
                <a:latin typeface="MicrogrammaExtDBol"/>
              </a:rPr>
              <a:t>Source: FHWA RCUT Informational Guide, Exhibit 5-7</a:t>
            </a:r>
          </a:p>
        </p:txBody>
      </p:sp>
      <p:sp>
        <p:nvSpPr>
          <p:cNvPr id="10" name="Text Placeholder 2">
            <a:extLst>
              <a:ext uri="{FF2B5EF4-FFF2-40B4-BE49-F238E27FC236}">
                <a16:creationId xmlns:a16="http://schemas.microsoft.com/office/drawing/2014/main" id="{32F3000A-9E74-0FA4-F158-D5ADC6C89E8B}"/>
              </a:ext>
            </a:extLst>
          </p:cNvPr>
          <p:cNvSpPr>
            <a:spLocks noGrp="1"/>
          </p:cNvSpPr>
          <p:nvPr>
            <p:ph type="body" idx="1"/>
          </p:nvPr>
        </p:nvSpPr>
        <p:spPr>
          <a:xfrm>
            <a:off x="990599" y="5137506"/>
            <a:ext cx="5334001" cy="3520964"/>
          </a:xfrm>
        </p:spPr>
        <p:txBody>
          <a:bodyPr/>
          <a:lstStyle/>
          <a:p>
            <a:pPr marL="285750" indent="-285750">
              <a:buFont typeface="Arial" panose="020B0604020202020204" pitchFamily="34" charset="0"/>
              <a:buChar char="•"/>
            </a:pPr>
            <a:r>
              <a:rPr lang="en-US" sz="4400" dirty="0"/>
              <a:t>Approximate traffic volumes for RCUT signalization</a:t>
            </a:r>
          </a:p>
          <a:p>
            <a:pPr marL="285750" indent="-285750">
              <a:buFont typeface="Arial" panose="020B0604020202020204" pitchFamily="34" charset="0"/>
              <a:buChar char="•"/>
            </a:pPr>
            <a:r>
              <a:rPr lang="en-US" sz="4400" dirty="0"/>
              <a:t>Traffic analysis and warrants needed</a:t>
            </a:r>
          </a:p>
        </p:txBody>
      </p:sp>
    </p:spTree>
    <p:extLst>
      <p:ext uri="{BB962C8B-B14F-4D97-AF65-F5344CB8AC3E}">
        <p14:creationId xmlns:p14="http://schemas.microsoft.com/office/powerpoint/2010/main" val="114894096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6F621B-BD5C-B6FF-A934-E4437EEB0095}"/>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EB98F1EF-F293-4983-DE73-9C37DD716E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E8CF99C-0F4F-54BD-C161-B985569FEDE0}"/>
              </a:ext>
            </a:extLst>
          </p:cNvPr>
          <p:cNvSpPr>
            <a:spLocks noGrp="1"/>
          </p:cNvSpPr>
          <p:nvPr>
            <p:ph type="title"/>
          </p:nvPr>
        </p:nvSpPr>
        <p:spPr>
          <a:xfrm>
            <a:off x="5105400" y="535781"/>
            <a:ext cx="6553202" cy="1115690"/>
          </a:xfrm>
        </p:spPr>
        <p:txBody>
          <a:bodyPr/>
          <a:lstStyle/>
          <a:p>
            <a:r>
              <a:rPr lang="en-US" dirty="0"/>
              <a:t>Safety Analysis</a:t>
            </a:r>
          </a:p>
        </p:txBody>
      </p:sp>
      <p:sp>
        <p:nvSpPr>
          <p:cNvPr id="3" name="Text Placeholder 2">
            <a:extLst>
              <a:ext uri="{FF2B5EF4-FFF2-40B4-BE49-F238E27FC236}">
                <a16:creationId xmlns:a16="http://schemas.microsoft.com/office/drawing/2014/main" id="{68930744-9410-7095-514C-FCD96777A573}"/>
              </a:ext>
            </a:extLst>
          </p:cNvPr>
          <p:cNvSpPr>
            <a:spLocks noGrp="1"/>
          </p:cNvSpPr>
          <p:nvPr>
            <p:ph type="body" idx="1"/>
          </p:nvPr>
        </p:nvSpPr>
        <p:spPr>
          <a:xfrm>
            <a:off x="1067474" y="1866900"/>
            <a:ext cx="15239326" cy="2302169"/>
          </a:xfrm>
        </p:spPr>
        <p:txBody>
          <a:bodyPr/>
          <a:lstStyle/>
          <a:p>
            <a:pPr marL="285750" indent="-285750">
              <a:buFont typeface="Arial" panose="020B0604020202020204" pitchFamily="34" charset="0"/>
              <a:buChar char="•"/>
            </a:pPr>
            <a:r>
              <a:rPr lang="en-US" sz="4400" dirty="0"/>
              <a:t>Thirteen Kentucky RCUT intersections reviewed.</a:t>
            </a:r>
          </a:p>
          <a:p>
            <a:pPr marL="285750" indent="-285750">
              <a:buFont typeface="Arial" panose="020B0604020202020204" pitchFamily="34" charset="0"/>
              <a:buChar char="•"/>
            </a:pPr>
            <a:r>
              <a:rPr lang="en-US" sz="4400" dirty="0"/>
              <a:t>At least three years of before-and-after crash data per site.</a:t>
            </a:r>
          </a:p>
          <a:p>
            <a:pPr marL="285750" indent="-285750">
              <a:buFont typeface="Arial" panose="020B0604020202020204" pitchFamily="34" charset="0"/>
              <a:buChar char="•"/>
            </a:pPr>
            <a:r>
              <a:rPr lang="en-US" sz="4400" dirty="0"/>
              <a:t>47% reduction in overall crashes, 65% reduction in angle crashes.</a:t>
            </a:r>
          </a:p>
        </p:txBody>
      </p:sp>
      <p:sp>
        <p:nvSpPr>
          <p:cNvPr id="8" name="TextBox 7">
            <a:extLst>
              <a:ext uri="{FF2B5EF4-FFF2-40B4-BE49-F238E27FC236}">
                <a16:creationId xmlns:a16="http://schemas.microsoft.com/office/drawing/2014/main" id="{0CAE2BE6-75F7-459F-8A42-CBB478CF5817}"/>
              </a:ext>
            </a:extLst>
          </p:cNvPr>
          <p:cNvSpPr txBox="1"/>
          <p:nvPr/>
        </p:nvSpPr>
        <p:spPr>
          <a:xfrm>
            <a:off x="152400" y="9193768"/>
            <a:ext cx="6172200" cy="369332"/>
          </a:xfrm>
          <a:prstGeom prst="rect">
            <a:avLst/>
          </a:prstGeom>
          <a:noFill/>
        </p:spPr>
        <p:txBody>
          <a:bodyPr wrap="square" rtlCol="0">
            <a:spAutoFit/>
          </a:bodyPr>
          <a:lstStyle/>
          <a:p>
            <a:r>
              <a:rPr lang="en-US" b="1" i="1" dirty="0">
                <a:latin typeface="MicrogrammaExtDBol"/>
              </a:rPr>
              <a:t>*Source: FHWA Crash Modification Factors Clearinghouse</a:t>
            </a:r>
          </a:p>
        </p:txBody>
      </p:sp>
      <p:graphicFrame>
        <p:nvGraphicFramePr>
          <p:cNvPr id="7" name="Table 6">
            <a:extLst>
              <a:ext uri="{FF2B5EF4-FFF2-40B4-BE49-F238E27FC236}">
                <a16:creationId xmlns:a16="http://schemas.microsoft.com/office/drawing/2014/main" id="{7B256D84-DB33-221A-6405-4A0E8ED7EF38}"/>
              </a:ext>
            </a:extLst>
          </p:cNvPr>
          <p:cNvGraphicFramePr>
            <a:graphicFrameLocks noGrp="1"/>
          </p:cNvGraphicFramePr>
          <p:nvPr>
            <p:extLst>
              <p:ext uri="{D42A27DB-BD31-4B8C-83A1-F6EECF244321}">
                <p14:modId xmlns:p14="http://schemas.microsoft.com/office/powerpoint/2010/main" val="2837842554"/>
              </p:ext>
            </p:extLst>
          </p:nvPr>
        </p:nvGraphicFramePr>
        <p:xfrm>
          <a:off x="228600" y="4445186"/>
          <a:ext cx="15696525" cy="4713669"/>
        </p:xfrm>
        <a:graphic>
          <a:graphicData uri="http://schemas.openxmlformats.org/drawingml/2006/table">
            <a:tbl>
              <a:tblPr firstRow="1" firstCol="1" bandRow="1"/>
              <a:tblGrid>
                <a:gridCol w="3203373">
                  <a:extLst>
                    <a:ext uri="{9D8B030D-6E8A-4147-A177-3AD203B41FA5}">
                      <a16:colId xmlns:a16="http://schemas.microsoft.com/office/drawing/2014/main" val="940582937"/>
                    </a:ext>
                  </a:extLst>
                </a:gridCol>
                <a:gridCol w="2914248">
                  <a:extLst>
                    <a:ext uri="{9D8B030D-6E8A-4147-A177-3AD203B41FA5}">
                      <a16:colId xmlns:a16="http://schemas.microsoft.com/office/drawing/2014/main" val="446943373"/>
                    </a:ext>
                  </a:extLst>
                </a:gridCol>
                <a:gridCol w="5030117">
                  <a:extLst>
                    <a:ext uri="{9D8B030D-6E8A-4147-A177-3AD203B41FA5}">
                      <a16:colId xmlns:a16="http://schemas.microsoft.com/office/drawing/2014/main" val="3401099030"/>
                    </a:ext>
                  </a:extLst>
                </a:gridCol>
                <a:gridCol w="1793888">
                  <a:extLst>
                    <a:ext uri="{9D8B030D-6E8A-4147-A177-3AD203B41FA5}">
                      <a16:colId xmlns:a16="http://schemas.microsoft.com/office/drawing/2014/main" val="147585798"/>
                    </a:ext>
                  </a:extLst>
                </a:gridCol>
                <a:gridCol w="2754899">
                  <a:extLst>
                    <a:ext uri="{9D8B030D-6E8A-4147-A177-3AD203B41FA5}">
                      <a16:colId xmlns:a16="http://schemas.microsoft.com/office/drawing/2014/main" val="3337114830"/>
                    </a:ext>
                  </a:extLst>
                </a:gridCol>
              </a:tblGrid>
              <a:tr h="929474">
                <a:tc>
                  <a:txBody>
                    <a:bodyPr/>
                    <a:lstStyle/>
                    <a:p>
                      <a:pPr marL="0" marR="0" algn="ctr">
                        <a:lnSpc>
                          <a:spcPct val="115000"/>
                        </a:lnSpc>
                        <a:spcAft>
                          <a:spcPts val="800"/>
                        </a:spcAft>
                        <a:buNone/>
                      </a:pPr>
                      <a:r>
                        <a:rPr lang="en-US" sz="3600" b="1" kern="100" dirty="0">
                          <a:solidFill>
                            <a:schemeClr val="bg1"/>
                          </a:solidFill>
                          <a:effectLst/>
                          <a:latin typeface="+mn-lt"/>
                          <a:ea typeface="Aptos" panose="020B0004020202020204" pitchFamily="34" charset="0"/>
                          <a:cs typeface="Times New Roman" panose="02020603050405020304" pitchFamily="18" charset="0"/>
                        </a:rPr>
                        <a:t>Source*</a:t>
                      </a:r>
                      <a:endParaRPr lang="en-US" sz="3600" kern="100" dirty="0">
                        <a:solidFill>
                          <a:schemeClr val="bg1"/>
                        </a:solidFill>
                        <a:effectLst/>
                        <a:latin typeface="+mn-lt"/>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lnSpc>
                          <a:spcPct val="115000"/>
                        </a:lnSpc>
                        <a:spcAft>
                          <a:spcPts val="800"/>
                        </a:spcAft>
                        <a:buNone/>
                      </a:pPr>
                      <a:r>
                        <a:rPr lang="en-US" sz="3600" b="1" kern="100" dirty="0">
                          <a:solidFill>
                            <a:schemeClr val="bg1"/>
                          </a:solidFill>
                          <a:effectLst/>
                          <a:latin typeface="+mn-lt"/>
                          <a:ea typeface="Aptos" panose="020B0004020202020204" pitchFamily="34" charset="0"/>
                          <a:cs typeface="Times New Roman" panose="02020603050405020304" pitchFamily="18" charset="0"/>
                        </a:rPr>
                        <a:t>Star Quality Rating</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lnSpc>
                          <a:spcPct val="115000"/>
                        </a:lnSpc>
                        <a:spcAft>
                          <a:spcPts val="800"/>
                        </a:spcAft>
                        <a:buNone/>
                      </a:pPr>
                      <a:r>
                        <a:rPr lang="en-US" sz="3600" b="1" kern="100" dirty="0">
                          <a:solidFill>
                            <a:schemeClr val="bg1"/>
                          </a:solidFill>
                          <a:effectLst/>
                          <a:latin typeface="+mn-lt"/>
                          <a:ea typeface="Aptos" panose="020B0004020202020204" pitchFamily="34" charset="0"/>
                          <a:cs typeface="Times New Roman" panose="02020603050405020304" pitchFamily="18" charset="0"/>
                        </a:rPr>
                        <a:t>Situation</a:t>
                      </a:r>
                      <a:endParaRPr lang="en-US" sz="3600" kern="100" dirty="0">
                        <a:solidFill>
                          <a:schemeClr val="bg1"/>
                        </a:solidFill>
                        <a:effectLst/>
                        <a:latin typeface="+mn-lt"/>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lnSpc>
                          <a:spcPct val="115000"/>
                        </a:lnSpc>
                        <a:spcAft>
                          <a:spcPts val="800"/>
                        </a:spcAft>
                        <a:buNone/>
                      </a:pPr>
                      <a:r>
                        <a:rPr lang="en-US" sz="3600" b="1" kern="100" dirty="0">
                          <a:solidFill>
                            <a:schemeClr val="bg1"/>
                          </a:solidFill>
                          <a:effectLst/>
                          <a:latin typeface="+mn-lt"/>
                          <a:ea typeface="Aptos" panose="020B0004020202020204" pitchFamily="34" charset="0"/>
                          <a:cs typeface="Times New Roman" panose="02020603050405020304" pitchFamily="18" charset="0"/>
                        </a:rPr>
                        <a:t>CMF – All Crashes</a:t>
                      </a:r>
                      <a:endParaRPr lang="en-US" sz="3600" kern="100" dirty="0">
                        <a:solidFill>
                          <a:schemeClr val="bg1"/>
                        </a:solidFill>
                        <a:effectLst/>
                        <a:latin typeface="+mn-lt"/>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lnSpc>
                          <a:spcPct val="115000"/>
                        </a:lnSpc>
                        <a:spcAft>
                          <a:spcPts val="800"/>
                        </a:spcAft>
                        <a:buNone/>
                      </a:pPr>
                      <a:r>
                        <a:rPr lang="en-US" sz="3600" b="1" kern="100" dirty="0">
                          <a:solidFill>
                            <a:schemeClr val="bg1"/>
                          </a:solidFill>
                          <a:effectLst/>
                          <a:latin typeface="+mn-lt"/>
                          <a:ea typeface="Aptos" panose="020B0004020202020204" pitchFamily="34" charset="0"/>
                          <a:cs typeface="Times New Roman" panose="02020603050405020304" pitchFamily="18" charset="0"/>
                        </a:rPr>
                        <a:t>CMF – Fatal &amp; Injury Crashes</a:t>
                      </a:r>
                      <a:endParaRPr lang="en-US" sz="3600" kern="100" dirty="0">
                        <a:solidFill>
                          <a:schemeClr val="bg1"/>
                        </a:solidFill>
                        <a:effectLst/>
                        <a:latin typeface="+mn-lt"/>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2238231496"/>
                  </a:ext>
                </a:extLst>
              </a:tr>
              <a:tr h="852125">
                <a:tc>
                  <a:txBody>
                    <a:bodyPr/>
                    <a:lstStyle/>
                    <a:p>
                      <a:pPr marL="0" marR="0" algn="ctr">
                        <a:lnSpc>
                          <a:spcPct val="115000"/>
                        </a:lnSpc>
                        <a:spcAft>
                          <a:spcPts val="800"/>
                        </a:spcAft>
                        <a:buNone/>
                      </a:pP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CMF ID: </a:t>
                      </a:r>
                      <a:r>
                        <a:rPr lang="en-US" sz="2800" b="1" u="sng" kern="100" dirty="0">
                          <a:solidFill>
                            <a:srgbClr val="467886"/>
                          </a:solidFill>
                          <a:effectLst/>
                          <a:latin typeface="Calibri Light" panose="020F0302020204030204" pitchFamily="34" charset="0"/>
                          <a:ea typeface="Calibri Light" panose="020F0302020204030204" pitchFamily="34" charset="0"/>
                          <a:cs typeface="Calibri Light" panose="020F0302020204030204" pitchFamily="34" charset="0"/>
                          <a:hlinkClick r:id="rId4"/>
                        </a:rPr>
                        <a:t>5555</a:t>
                      </a:r>
                      <a:r>
                        <a:rPr lang="en-US" sz="2800" b="1" u="none" kern="100" dirty="0">
                          <a:solidFill>
                            <a:srgbClr val="467886"/>
                          </a:solidFill>
                          <a:effectLst/>
                          <a:latin typeface="Calibri Light" panose="020F0302020204030204" pitchFamily="34" charset="0"/>
                          <a:ea typeface="Calibri Light" panose="020F0302020204030204" pitchFamily="34" charset="0"/>
                          <a:cs typeface="Calibri Light" panose="020F0302020204030204" pitchFamily="34" charset="0"/>
                        </a:rPr>
                        <a:t> </a:t>
                      </a: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&amp; </a:t>
                      </a:r>
                      <a:r>
                        <a:rPr lang="en-US" sz="2800" b="1" u="sng" kern="100" dirty="0">
                          <a:solidFill>
                            <a:srgbClr val="467886"/>
                          </a:solidFill>
                          <a:effectLst/>
                          <a:latin typeface="Calibri Light" panose="020F0302020204030204" pitchFamily="34" charset="0"/>
                          <a:ea typeface="Calibri Light" panose="020F0302020204030204" pitchFamily="34" charset="0"/>
                          <a:cs typeface="Calibri Light" panose="020F0302020204030204" pitchFamily="34" charset="0"/>
                          <a:hlinkClick r:id="rId5"/>
                        </a:rPr>
                        <a:t>5556</a:t>
                      </a: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 (2013)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Aft>
                          <a:spcPts val="800"/>
                        </a:spcAft>
                        <a:buNone/>
                      </a:pP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sym typeface="Wingdings" panose="05000000000000000000" pitchFamily="2" charset="2"/>
                        </a:rPr>
                        <a:t>, </a:t>
                      </a:r>
                      <a:endPar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Aft>
                          <a:spcPts val="800"/>
                        </a:spcAft>
                        <a:buNone/>
                      </a:pP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Rural Two-way Stop-Controlled to RCUT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Aft>
                          <a:spcPts val="800"/>
                        </a:spcAft>
                        <a:buNone/>
                      </a:pP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0.652 </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Aft>
                          <a:spcPts val="800"/>
                        </a:spcAft>
                        <a:buNone/>
                      </a:pP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0.463</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848008050"/>
                  </a:ext>
                </a:extLst>
              </a:tr>
              <a:tr h="852125">
                <a:tc>
                  <a:txBody>
                    <a:bodyPr/>
                    <a:lstStyle/>
                    <a:p>
                      <a:pPr marL="0" marR="0" algn="ctr">
                        <a:lnSpc>
                          <a:spcPct val="115000"/>
                        </a:lnSpc>
                        <a:spcAft>
                          <a:spcPts val="800"/>
                        </a:spcAft>
                        <a:buNone/>
                      </a:pP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CMF ID: </a:t>
                      </a: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hlinkClick r:id="rId6"/>
                        </a:rPr>
                        <a:t>9984</a:t>
                      </a: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 &amp; </a:t>
                      </a:r>
                      <a:r>
                        <a:rPr lang="en-US" sz="2800" b="1" u="sng" kern="100" dirty="0">
                          <a:solidFill>
                            <a:srgbClr val="467886"/>
                          </a:solidFill>
                          <a:effectLst/>
                          <a:latin typeface="Calibri Light" panose="020F0302020204030204" pitchFamily="34" charset="0"/>
                          <a:ea typeface="Calibri Light" panose="020F0302020204030204" pitchFamily="34" charset="0"/>
                          <a:cs typeface="Calibri Light" panose="020F0302020204030204" pitchFamily="34" charset="0"/>
                          <a:hlinkClick r:id="rId7"/>
                        </a:rPr>
                        <a:t>9985</a:t>
                      </a:r>
                      <a:r>
                        <a:rPr lang="en-US" sz="2800" b="1" u="sng" kern="100" dirty="0">
                          <a:solidFill>
                            <a:srgbClr val="467886"/>
                          </a:solidFill>
                          <a:effectLst/>
                          <a:latin typeface="Calibri Light" panose="020F0302020204030204" pitchFamily="34" charset="0"/>
                          <a:ea typeface="Calibri Light" panose="020F0302020204030204" pitchFamily="34" charset="0"/>
                          <a:cs typeface="Calibri Light" panose="020F0302020204030204" pitchFamily="34" charset="0"/>
                        </a:rPr>
                        <a:t> </a:t>
                      </a: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(2017)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sym typeface="Wingdings" panose="05000000000000000000" pitchFamily="2" charset="2"/>
                        </a:rPr>
                        <a:t>, </a:t>
                      </a:r>
                      <a:endPar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Suburban Signalized Intersection to Signalized RCUT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 0.85</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0.78</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8431021"/>
                  </a:ext>
                </a:extLst>
              </a:tr>
              <a:tr h="852125">
                <a:tc>
                  <a:txBody>
                    <a:bodyPr/>
                    <a:lstStyle/>
                    <a:p>
                      <a:pPr marL="0" marR="0" algn="ctr">
                        <a:lnSpc>
                          <a:spcPct val="115000"/>
                        </a:lnSpc>
                        <a:spcAft>
                          <a:spcPts val="800"/>
                        </a:spcAft>
                        <a:buNone/>
                      </a:pP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CMF ID: </a:t>
                      </a:r>
                      <a:r>
                        <a:rPr lang="en-US" sz="2800" b="1" u="sng" kern="100" dirty="0">
                          <a:solidFill>
                            <a:srgbClr val="467886"/>
                          </a:solidFill>
                          <a:effectLst/>
                          <a:latin typeface="Calibri Light" panose="020F0302020204030204" pitchFamily="34" charset="0"/>
                          <a:ea typeface="Calibri Light" panose="020F0302020204030204" pitchFamily="34" charset="0"/>
                          <a:cs typeface="Calibri Light" panose="020F0302020204030204" pitchFamily="34" charset="0"/>
                          <a:hlinkClick r:id="rId8"/>
                        </a:rPr>
                        <a:t>4883</a:t>
                      </a: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 &amp; </a:t>
                      </a:r>
                      <a:r>
                        <a:rPr lang="en-US" sz="2800" b="1" u="sng" kern="100" dirty="0">
                          <a:solidFill>
                            <a:srgbClr val="467886"/>
                          </a:solidFill>
                          <a:effectLst/>
                          <a:latin typeface="Calibri Light" panose="020F0302020204030204" pitchFamily="34" charset="0"/>
                          <a:ea typeface="Calibri Light" panose="020F0302020204030204" pitchFamily="34" charset="0"/>
                          <a:cs typeface="Calibri Light" panose="020F0302020204030204" pitchFamily="34" charset="0"/>
                          <a:hlinkClick r:id="rId9"/>
                        </a:rPr>
                        <a:t>4884</a:t>
                      </a: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 (2010)</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eaLnBrk="1" fontAlgn="auto" latinLnBrk="0" hangingPunct="1">
                        <a:lnSpc>
                          <a:spcPct val="115000"/>
                        </a:lnSpc>
                        <a:spcBef>
                          <a:spcPts val="0"/>
                        </a:spcBef>
                        <a:spcAft>
                          <a:spcPts val="800"/>
                        </a:spcAft>
                        <a:buClrTx/>
                        <a:buSzTx/>
                        <a:buFontTx/>
                        <a:buNone/>
                        <a:tabLst/>
                        <a:defRPr/>
                      </a:pP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sym typeface="Wingdings" panose="05000000000000000000" pitchFamily="2" charset="2"/>
                        </a:rPr>
                        <a:t>, </a:t>
                      </a:r>
                      <a:endPar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Aft>
                          <a:spcPts val="800"/>
                        </a:spcAft>
                        <a:buNone/>
                      </a:pP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Rural Unsignalized Intersection to Unsignalized RCUT</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Aft>
                          <a:spcPts val="800"/>
                        </a:spcAft>
                        <a:buNone/>
                      </a:pP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0.54</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Aft>
                          <a:spcPts val="800"/>
                        </a:spcAft>
                        <a:buNone/>
                      </a:pPr>
                      <a:r>
                        <a:rPr lang="en-US" sz="2800" b="1" kern="100" dirty="0">
                          <a:effectLst/>
                          <a:latin typeface="Calibri Light" panose="020F0302020204030204" pitchFamily="34" charset="0"/>
                          <a:ea typeface="Calibri Light" panose="020F0302020204030204" pitchFamily="34" charset="0"/>
                          <a:cs typeface="Calibri Light" panose="020F0302020204030204" pitchFamily="34" charset="0"/>
                        </a:rPr>
                        <a:t>0.37</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917352943"/>
                  </a:ext>
                </a:extLst>
              </a:tr>
            </a:tbl>
          </a:graphicData>
        </a:graphic>
      </p:graphicFrame>
    </p:spTree>
    <p:extLst>
      <p:ext uri="{BB962C8B-B14F-4D97-AF65-F5344CB8AC3E}">
        <p14:creationId xmlns:p14="http://schemas.microsoft.com/office/powerpoint/2010/main" val="4052313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429DA8-0AD6-49C9-2B99-358FB7D5DF44}"/>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17632AC9-6129-8D2E-651B-78FFC74E2B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02C45592-88DE-F209-55EB-674018DA570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D483080B-AE5E-B237-7382-4082F72662B7}"/>
              </a:ext>
            </a:extLst>
          </p:cNvPr>
          <p:cNvSpPr>
            <a:spLocks noGrp="1"/>
          </p:cNvSpPr>
          <p:nvPr>
            <p:ph type="title"/>
          </p:nvPr>
        </p:nvSpPr>
        <p:spPr>
          <a:xfrm>
            <a:off x="6400800" y="535781"/>
            <a:ext cx="6324600" cy="1115690"/>
          </a:xfrm>
        </p:spPr>
        <p:txBody>
          <a:bodyPr/>
          <a:lstStyle/>
          <a:p>
            <a:r>
              <a:rPr lang="en-US" dirty="0"/>
              <a:t>Design Vehicles</a:t>
            </a:r>
          </a:p>
        </p:txBody>
      </p:sp>
      <p:pic>
        <p:nvPicPr>
          <p:cNvPr id="4099" name="object 3">
            <a:extLst>
              <a:ext uri="{FF2B5EF4-FFF2-40B4-BE49-F238E27FC236}">
                <a16:creationId xmlns:a16="http://schemas.microsoft.com/office/drawing/2014/main" id="{CEC07CE3-35ED-1592-3A06-FACFE88CFE98}"/>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a:extLst>
              <a:ext uri="{FF2B5EF4-FFF2-40B4-BE49-F238E27FC236}">
                <a16:creationId xmlns:a16="http://schemas.microsoft.com/office/drawing/2014/main" id="{4817B04B-F4B0-BC0D-B1ED-C19284F1F51A}"/>
              </a:ext>
            </a:extLst>
          </p:cNvPr>
          <p:cNvSpPr>
            <a:spLocks noGrp="1"/>
          </p:cNvSpPr>
          <p:nvPr>
            <p:ph type="body" idx="1"/>
          </p:nvPr>
        </p:nvSpPr>
        <p:spPr>
          <a:xfrm>
            <a:off x="3733800" y="2156746"/>
            <a:ext cx="11810999" cy="6497163"/>
          </a:xfrm>
        </p:spPr>
        <p:txBody>
          <a:bodyPr/>
          <a:lstStyle/>
          <a:p>
            <a:pPr marL="285750" indent="-285750">
              <a:spcAft>
                <a:spcPts val="1200"/>
              </a:spcAft>
              <a:buFont typeface="Arial" panose="020B0604020202020204" pitchFamily="34" charset="0"/>
              <a:buChar char="•"/>
            </a:pPr>
            <a:r>
              <a:rPr lang="en-US" sz="4400" dirty="0"/>
              <a:t>Largest vehicle type expected to execute the turning movement with noticeable frequency.</a:t>
            </a:r>
          </a:p>
          <a:p>
            <a:pPr marL="285750" indent="-285750">
              <a:spcAft>
                <a:spcPts val="1200"/>
              </a:spcAft>
              <a:buFont typeface="Arial" panose="020B0604020202020204" pitchFamily="34" charset="0"/>
              <a:buChar char="•"/>
            </a:pPr>
            <a:r>
              <a:rPr lang="en-US" sz="4400" b="1" dirty="0"/>
              <a:t>Specific to each turning movement</a:t>
            </a:r>
          </a:p>
          <a:p>
            <a:pPr marL="285750" indent="-285750">
              <a:spcAft>
                <a:spcPts val="1200"/>
              </a:spcAft>
              <a:buFont typeface="Arial" panose="020B0604020202020204" pitchFamily="34" charset="0"/>
              <a:buChar char="•"/>
            </a:pPr>
            <a:r>
              <a:rPr lang="en-US" sz="4400" dirty="0"/>
              <a:t>Account for site-specific conditions (school entrance, fire station, unique traffic generator).</a:t>
            </a:r>
          </a:p>
          <a:p>
            <a:pPr marL="285750" indent="-285750">
              <a:buFont typeface="Arial" panose="020B0604020202020204" pitchFamily="34" charset="0"/>
              <a:buChar char="•"/>
            </a:pPr>
            <a:r>
              <a:rPr lang="en-US" sz="4400" dirty="0"/>
              <a:t>Design vehicle should not encroach upon curbs, raised channelization, raised islands, raised medians, or enter opposing traffic lanes.</a:t>
            </a:r>
          </a:p>
        </p:txBody>
      </p:sp>
    </p:spTree>
    <p:extLst>
      <p:ext uri="{BB962C8B-B14F-4D97-AF65-F5344CB8AC3E}">
        <p14:creationId xmlns:p14="http://schemas.microsoft.com/office/powerpoint/2010/main" val="296343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92940C-2A9D-70D0-514B-DC2CB6A48902}"/>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BFE42D47-6C9E-4A47-36C9-B8036047E5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2E9E5794-3CEB-6449-9970-660DB628C39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358995FA-7BB3-C245-9BC9-7EBCEFEBB50C}"/>
              </a:ext>
            </a:extLst>
          </p:cNvPr>
          <p:cNvSpPr>
            <a:spLocks noGrp="1"/>
          </p:cNvSpPr>
          <p:nvPr>
            <p:ph type="title"/>
          </p:nvPr>
        </p:nvSpPr>
        <p:spPr>
          <a:xfrm>
            <a:off x="6400800" y="535781"/>
            <a:ext cx="6324600" cy="1115690"/>
          </a:xfrm>
        </p:spPr>
        <p:txBody>
          <a:bodyPr/>
          <a:lstStyle/>
          <a:p>
            <a:r>
              <a:rPr lang="en-US" dirty="0"/>
              <a:t>Design Vehicles</a:t>
            </a:r>
          </a:p>
        </p:txBody>
      </p:sp>
      <p:pic>
        <p:nvPicPr>
          <p:cNvPr id="4099" name="object 3">
            <a:extLst>
              <a:ext uri="{FF2B5EF4-FFF2-40B4-BE49-F238E27FC236}">
                <a16:creationId xmlns:a16="http://schemas.microsoft.com/office/drawing/2014/main" id="{FAC2F19F-5F44-3328-5A53-7069B089ACC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a:extLst>
              <a:ext uri="{FF2B5EF4-FFF2-40B4-BE49-F238E27FC236}">
                <a16:creationId xmlns:a16="http://schemas.microsoft.com/office/drawing/2014/main" id="{D5251C68-D061-73FC-2494-855CDB5FEEE0}"/>
              </a:ext>
            </a:extLst>
          </p:cNvPr>
          <p:cNvSpPr>
            <a:spLocks noGrp="1"/>
          </p:cNvSpPr>
          <p:nvPr>
            <p:ph type="body" idx="1"/>
          </p:nvPr>
        </p:nvSpPr>
        <p:spPr>
          <a:xfrm>
            <a:off x="3733800" y="2131076"/>
            <a:ext cx="11810999" cy="5666167"/>
          </a:xfrm>
        </p:spPr>
        <p:txBody>
          <a:bodyPr/>
          <a:lstStyle/>
          <a:p>
            <a:pPr marL="285750" indent="-285750">
              <a:spcAft>
                <a:spcPts val="600"/>
              </a:spcAft>
              <a:buFont typeface="Arial" panose="020B0604020202020204" pitchFamily="34" charset="0"/>
              <a:buChar char="•"/>
            </a:pPr>
            <a:r>
              <a:rPr lang="en-US" sz="4400" dirty="0"/>
              <a:t>Can select a control vehicle for infrequent user</a:t>
            </a:r>
          </a:p>
          <a:p>
            <a:pPr marL="1028700" lvl="1" indent="-571500">
              <a:buFont typeface="Courier New" panose="02070309020205020404" pitchFamily="49" charset="0"/>
              <a:buChar char="o"/>
            </a:pPr>
            <a:r>
              <a:rPr lang="en-US" sz="4400" dirty="0"/>
              <a:t>Locate signs, drainage boxes, headwalls, curbs, etc. outside turning path.</a:t>
            </a:r>
          </a:p>
          <a:p>
            <a:pPr marL="285750" indent="-285750">
              <a:spcAft>
                <a:spcPts val="1200"/>
              </a:spcAft>
              <a:buFont typeface="Arial" panose="020B0604020202020204" pitchFamily="34" charset="0"/>
              <a:buChar char="•"/>
            </a:pPr>
            <a:r>
              <a:rPr lang="en-US" sz="4400" dirty="0"/>
              <a:t>Conduct an Autoturn analysis for the design and control vehicle.</a:t>
            </a:r>
          </a:p>
          <a:p>
            <a:pPr marL="285750" indent="-285750">
              <a:spcAft>
                <a:spcPts val="1200"/>
              </a:spcAft>
              <a:buFont typeface="Arial" panose="020B0604020202020204" pitchFamily="34" charset="0"/>
              <a:buChar char="•"/>
            </a:pPr>
            <a:r>
              <a:rPr lang="en-US" sz="4400" dirty="0"/>
              <a:t>Retain output files in design file.</a:t>
            </a:r>
          </a:p>
          <a:p>
            <a:pPr marL="285750" indent="-285750">
              <a:buFont typeface="Arial" panose="020B0604020202020204" pitchFamily="34" charset="0"/>
              <a:buChar char="•"/>
            </a:pPr>
            <a:endParaRPr lang="en-US" sz="4400" dirty="0"/>
          </a:p>
        </p:txBody>
      </p:sp>
    </p:spTree>
    <p:extLst>
      <p:ext uri="{BB962C8B-B14F-4D97-AF65-F5344CB8AC3E}">
        <p14:creationId xmlns:p14="http://schemas.microsoft.com/office/powerpoint/2010/main" val="93491594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5CE76-473E-2FC0-1693-AF1EA5BD1AEE}"/>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F378DAC9-C0BE-3855-847D-9F25F770EF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8EE80D39-2AFE-4FF7-1B03-63C03917DBC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674220B4-FF82-23B8-7A5B-C286813F6493}"/>
              </a:ext>
            </a:extLst>
          </p:cNvPr>
          <p:cNvSpPr>
            <a:spLocks noGrp="1"/>
          </p:cNvSpPr>
          <p:nvPr>
            <p:ph type="title"/>
          </p:nvPr>
        </p:nvSpPr>
        <p:spPr>
          <a:xfrm>
            <a:off x="4093369" y="190500"/>
            <a:ext cx="10841831" cy="2231380"/>
          </a:xfrm>
        </p:spPr>
        <p:txBody>
          <a:bodyPr/>
          <a:lstStyle/>
          <a:p>
            <a:r>
              <a:rPr lang="en-US" dirty="0"/>
              <a:t>Stop-Controlled Right-Turn Design Vehicle</a:t>
            </a:r>
          </a:p>
        </p:txBody>
      </p:sp>
      <p:pic>
        <p:nvPicPr>
          <p:cNvPr id="4099" name="object 3">
            <a:extLst>
              <a:ext uri="{FF2B5EF4-FFF2-40B4-BE49-F238E27FC236}">
                <a16:creationId xmlns:a16="http://schemas.microsoft.com/office/drawing/2014/main" id="{09C2F36B-1C2C-1738-54A0-21839161E84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2">
            <a:extLst>
              <a:ext uri="{FF2B5EF4-FFF2-40B4-BE49-F238E27FC236}">
                <a16:creationId xmlns:a16="http://schemas.microsoft.com/office/drawing/2014/main" id="{83CE9E25-8124-19A7-BBA0-106A70FE597A}"/>
              </a:ext>
            </a:extLst>
          </p:cNvPr>
          <p:cNvSpPr>
            <a:spLocks noGrp="1"/>
          </p:cNvSpPr>
          <p:nvPr>
            <p:ph type="body" idx="1"/>
          </p:nvPr>
        </p:nvSpPr>
        <p:spPr>
          <a:xfrm>
            <a:off x="304800" y="5254061"/>
            <a:ext cx="3602829" cy="1489639"/>
          </a:xfrm>
        </p:spPr>
        <p:txBody>
          <a:bodyPr/>
          <a:lstStyle/>
          <a:p>
            <a:pPr algn="ctr"/>
            <a:r>
              <a:rPr lang="en-US" sz="4400" b="1" dirty="0"/>
              <a:t>Design Vehicle</a:t>
            </a:r>
          </a:p>
          <a:p>
            <a:pPr algn="ctr"/>
            <a:r>
              <a:rPr lang="en-US" sz="4400" b="1" dirty="0"/>
              <a:t>WB-67</a:t>
            </a:r>
          </a:p>
        </p:txBody>
      </p:sp>
      <p:pic>
        <p:nvPicPr>
          <p:cNvPr id="6" name="Picture 5">
            <a:extLst>
              <a:ext uri="{FF2B5EF4-FFF2-40B4-BE49-F238E27FC236}">
                <a16:creationId xmlns:a16="http://schemas.microsoft.com/office/drawing/2014/main" id="{C5356E57-D676-25D5-96DE-44CEACFA4E56}"/>
              </a:ext>
            </a:extLst>
          </p:cNvPr>
          <p:cNvPicPr>
            <a:picLocks noChangeAspect="1"/>
          </p:cNvPicPr>
          <p:nvPr/>
        </p:nvPicPr>
        <p:blipFill>
          <a:blip r:embed="rId6">
            <a:extLst>
              <a:ext uri="{28A0092B-C50C-407E-A947-70E740481C1C}">
                <a14:useLocalDpi xmlns:a14="http://schemas.microsoft.com/office/drawing/2010/main" val="0"/>
              </a:ext>
            </a:extLst>
          </a:blip>
          <a:srcRect l="8337" t="12749" r="13639" b="10788"/>
          <a:stretch>
            <a:fillRect/>
          </a:stretch>
        </p:blipFill>
        <p:spPr>
          <a:xfrm>
            <a:off x="4120692" y="2488383"/>
            <a:ext cx="10046616" cy="7608117"/>
          </a:xfrm>
          <a:prstGeom prst="rect">
            <a:avLst/>
          </a:prstGeom>
        </p:spPr>
      </p:pic>
      <p:sp>
        <p:nvSpPr>
          <p:cNvPr id="4" name="TextBox 3">
            <a:extLst>
              <a:ext uri="{FF2B5EF4-FFF2-40B4-BE49-F238E27FC236}">
                <a16:creationId xmlns:a16="http://schemas.microsoft.com/office/drawing/2014/main" id="{5FA693B0-74AC-5133-91AB-296C64B68D7D}"/>
              </a:ext>
            </a:extLst>
          </p:cNvPr>
          <p:cNvSpPr txBox="1"/>
          <p:nvPr/>
        </p:nvSpPr>
        <p:spPr>
          <a:xfrm>
            <a:off x="0" y="9602569"/>
            <a:ext cx="2743200" cy="646331"/>
          </a:xfrm>
          <a:prstGeom prst="rect">
            <a:avLst/>
          </a:prstGeom>
          <a:noFill/>
        </p:spPr>
        <p:txBody>
          <a:bodyPr wrap="square" rtlCol="0">
            <a:spAutoFit/>
          </a:bodyPr>
          <a:lstStyle/>
          <a:p>
            <a:r>
              <a:rPr lang="en-US" b="1" i="1" dirty="0">
                <a:latin typeface="MicrogrammaExtDBol"/>
              </a:rPr>
              <a:t>Source: KYTC RCUT Design Guidance, Figure 14</a:t>
            </a:r>
          </a:p>
        </p:txBody>
      </p:sp>
    </p:spTree>
    <p:extLst>
      <p:ext uri="{BB962C8B-B14F-4D97-AF65-F5344CB8AC3E}">
        <p14:creationId xmlns:p14="http://schemas.microsoft.com/office/powerpoint/2010/main" val="31757495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771828-F146-7C01-38E0-862E1690B781}"/>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79ACE556-59E7-06F1-0762-10D20166233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61A01FC0-D9BF-D09B-4807-8635B0635D7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4B0E47CA-4660-24A2-3EEB-EEB740A8716C}"/>
              </a:ext>
            </a:extLst>
          </p:cNvPr>
          <p:cNvSpPr>
            <a:spLocks noGrp="1"/>
          </p:cNvSpPr>
          <p:nvPr>
            <p:ph type="title"/>
          </p:nvPr>
        </p:nvSpPr>
        <p:spPr>
          <a:xfrm>
            <a:off x="4093369" y="190500"/>
            <a:ext cx="10841831" cy="2231380"/>
          </a:xfrm>
        </p:spPr>
        <p:txBody>
          <a:bodyPr/>
          <a:lstStyle/>
          <a:p>
            <a:r>
              <a:rPr lang="en-US" dirty="0"/>
              <a:t>Stop-Controlled Left-Turn Design Vehicle</a:t>
            </a:r>
          </a:p>
        </p:txBody>
      </p:sp>
      <p:pic>
        <p:nvPicPr>
          <p:cNvPr id="4099" name="object 3">
            <a:extLst>
              <a:ext uri="{FF2B5EF4-FFF2-40B4-BE49-F238E27FC236}">
                <a16:creationId xmlns:a16="http://schemas.microsoft.com/office/drawing/2014/main" id="{B1136D15-CAE0-28E9-BA8F-85DF39AA0F3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Placeholder 2">
            <a:extLst>
              <a:ext uri="{FF2B5EF4-FFF2-40B4-BE49-F238E27FC236}">
                <a16:creationId xmlns:a16="http://schemas.microsoft.com/office/drawing/2014/main" id="{A6D54AC2-D60B-3DE3-7E4E-269DA61D6933}"/>
              </a:ext>
            </a:extLst>
          </p:cNvPr>
          <p:cNvSpPr>
            <a:spLocks noGrp="1"/>
          </p:cNvSpPr>
          <p:nvPr>
            <p:ph type="body" idx="1"/>
          </p:nvPr>
        </p:nvSpPr>
        <p:spPr>
          <a:xfrm>
            <a:off x="304800" y="5406461"/>
            <a:ext cx="3602829" cy="1489639"/>
          </a:xfrm>
        </p:spPr>
        <p:txBody>
          <a:bodyPr/>
          <a:lstStyle/>
          <a:p>
            <a:pPr algn="ctr"/>
            <a:r>
              <a:rPr lang="en-US" sz="4400" b="1" dirty="0"/>
              <a:t>Design Vehicle</a:t>
            </a:r>
          </a:p>
          <a:p>
            <a:pPr algn="ctr"/>
            <a:r>
              <a:rPr lang="en-US" sz="4400" b="1" dirty="0"/>
              <a:t>WB-67</a:t>
            </a:r>
          </a:p>
        </p:txBody>
      </p:sp>
      <p:pic>
        <p:nvPicPr>
          <p:cNvPr id="6" name="Picture 5">
            <a:extLst>
              <a:ext uri="{FF2B5EF4-FFF2-40B4-BE49-F238E27FC236}">
                <a16:creationId xmlns:a16="http://schemas.microsoft.com/office/drawing/2014/main" id="{E01B2794-674F-8682-08F1-FF93E6D3F0FF}"/>
              </a:ext>
            </a:extLst>
          </p:cNvPr>
          <p:cNvPicPr>
            <a:picLocks noChangeAspect="1"/>
          </p:cNvPicPr>
          <p:nvPr/>
        </p:nvPicPr>
        <p:blipFill>
          <a:blip r:embed="rId6">
            <a:extLst>
              <a:ext uri="{28A0092B-C50C-407E-A947-70E740481C1C}">
                <a14:useLocalDpi xmlns:a14="http://schemas.microsoft.com/office/drawing/2010/main" val="0"/>
              </a:ext>
            </a:extLst>
          </a:blip>
          <a:srcRect l="9802" t="12626" r="11046" b="11796"/>
          <a:stretch>
            <a:fillRect/>
          </a:stretch>
        </p:blipFill>
        <p:spPr>
          <a:xfrm>
            <a:off x="3988526" y="2421880"/>
            <a:ext cx="10310948" cy="7607808"/>
          </a:xfrm>
          <a:prstGeom prst="rect">
            <a:avLst/>
          </a:prstGeom>
        </p:spPr>
      </p:pic>
      <p:sp>
        <p:nvSpPr>
          <p:cNvPr id="4" name="TextBox 3">
            <a:extLst>
              <a:ext uri="{FF2B5EF4-FFF2-40B4-BE49-F238E27FC236}">
                <a16:creationId xmlns:a16="http://schemas.microsoft.com/office/drawing/2014/main" id="{9BE44F47-C417-D955-1A87-7471416E045C}"/>
              </a:ext>
            </a:extLst>
          </p:cNvPr>
          <p:cNvSpPr txBox="1"/>
          <p:nvPr/>
        </p:nvSpPr>
        <p:spPr>
          <a:xfrm>
            <a:off x="0" y="9602569"/>
            <a:ext cx="2743200" cy="646331"/>
          </a:xfrm>
          <a:prstGeom prst="rect">
            <a:avLst/>
          </a:prstGeom>
          <a:noFill/>
        </p:spPr>
        <p:txBody>
          <a:bodyPr wrap="square" rtlCol="0">
            <a:spAutoFit/>
          </a:bodyPr>
          <a:lstStyle/>
          <a:p>
            <a:r>
              <a:rPr lang="en-US" b="1" i="1" dirty="0">
                <a:latin typeface="MicrogrammaExtDBol"/>
              </a:rPr>
              <a:t>Source: KYTC RCUT Design Guidance, Figure 15</a:t>
            </a:r>
          </a:p>
        </p:txBody>
      </p:sp>
    </p:spTree>
    <p:extLst>
      <p:ext uri="{BB962C8B-B14F-4D97-AF65-F5344CB8AC3E}">
        <p14:creationId xmlns:p14="http://schemas.microsoft.com/office/powerpoint/2010/main" val="23294000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4CB61D-FBDF-117F-545E-A5EB0AAD9886}"/>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E12F67EB-84E9-C4D0-89BD-CBF97C3C11B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871D661E-44C6-69E4-01BB-18B09A8A334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45D31E3A-0D9F-27E5-964B-32252E664738}"/>
              </a:ext>
            </a:extLst>
          </p:cNvPr>
          <p:cNvSpPr>
            <a:spLocks noGrp="1"/>
          </p:cNvSpPr>
          <p:nvPr>
            <p:ph type="title"/>
          </p:nvPr>
        </p:nvSpPr>
        <p:spPr>
          <a:xfrm>
            <a:off x="4093369" y="190500"/>
            <a:ext cx="10841831" cy="2231380"/>
          </a:xfrm>
        </p:spPr>
        <p:txBody>
          <a:bodyPr/>
          <a:lstStyle/>
          <a:p>
            <a:r>
              <a:rPr lang="en-US" dirty="0"/>
              <a:t>Stop-Controlled U-turn Design Vehicle</a:t>
            </a:r>
          </a:p>
        </p:txBody>
      </p:sp>
      <p:pic>
        <p:nvPicPr>
          <p:cNvPr id="4099" name="object 3">
            <a:extLst>
              <a:ext uri="{FF2B5EF4-FFF2-40B4-BE49-F238E27FC236}">
                <a16:creationId xmlns:a16="http://schemas.microsoft.com/office/drawing/2014/main" id="{6142E3BF-F025-2B07-3760-A01707DD795F}"/>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5">
            <a:extLst>
              <a:ext uri="{FF2B5EF4-FFF2-40B4-BE49-F238E27FC236}">
                <a16:creationId xmlns:a16="http://schemas.microsoft.com/office/drawing/2014/main" id="{240FCFF0-9D45-12B8-2753-258C62758772}"/>
              </a:ext>
            </a:extLst>
          </p:cNvPr>
          <p:cNvPicPr>
            <a:picLocks noChangeAspect="1"/>
          </p:cNvPicPr>
          <p:nvPr/>
        </p:nvPicPr>
        <p:blipFill>
          <a:blip r:embed="rId6">
            <a:extLst>
              <a:ext uri="{28A0092B-C50C-407E-A947-70E740481C1C}">
                <a14:useLocalDpi xmlns:a14="http://schemas.microsoft.com/office/drawing/2010/main" val="0"/>
              </a:ext>
            </a:extLst>
          </a:blip>
          <a:srcRect l="16005" t="1031" r="19700" b="56889"/>
          <a:stretch>
            <a:fillRect/>
          </a:stretch>
        </p:blipFill>
        <p:spPr>
          <a:xfrm>
            <a:off x="625186" y="2601590"/>
            <a:ext cx="7985414" cy="4038600"/>
          </a:xfrm>
          <a:prstGeom prst="rect">
            <a:avLst/>
          </a:prstGeom>
        </p:spPr>
      </p:pic>
      <p:pic>
        <p:nvPicPr>
          <p:cNvPr id="4" name="Picture 3">
            <a:extLst>
              <a:ext uri="{FF2B5EF4-FFF2-40B4-BE49-F238E27FC236}">
                <a16:creationId xmlns:a16="http://schemas.microsoft.com/office/drawing/2014/main" id="{DD0BE658-42F1-A356-8CBF-9A24A77613A4}"/>
              </a:ext>
            </a:extLst>
          </p:cNvPr>
          <p:cNvPicPr>
            <a:picLocks noChangeAspect="1"/>
          </p:cNvPicPr>
          <p:nvPr/>
        </p:nvPicPr>
        <p:blipFill>
          <a:blip r:embed="rId6">
            <a:extLst>
              <a:ext uri="{28A0092B-C50C-407E-A947-70E740481C1C}">
                <a14:useLocalDpi xmlns:a14="http://schemas.microsoft.com/office/drawing/2010/main" val="0"/>
              </a:ext>
            </a:extLst>
          </a:blip>
          <a:srcRect l="16732" t="42874" r="18973" b="15046"/>
          <a:stretch>
            <a:fillRect/>
          </a:stretch>
        </p:blipFill>
        <p:spPr>
          <a:xfrm>
            <a:off x="8702386" y="2552700"/>
            <a:ext cx="7985414" cy="4038600"/>
          </a:xfrm>
          <a:prstGeom prst="rect">
            <a:avLst/>
          </a:prstGeom>
        </p:spPr>
      </p:pic>
      <p:pic>
        <p:nvPicPr>
          <p:cNvPr id="8" name="Picture 7">
            <a:extLst>
              <a:ext uri="{FF2B5EF4-FFF2-40B4-BE49-F238E27FC236}">
                <a16:creationId xmlns:a16="http://schemas.microsoft.com/office/drawing/2014/main" id="{ADEA69A5-F004-0ED5-B373-3B9122AA683F}"/>
              </a:ext>
            </a:extLst>
          </p:cNvPr>
          <p:cNvPicPr>
            <a:picLocks noChangeAspect="1"/>
          </p:cNvPicPr>
          <p:nvPr/>
        </p:nvPicPr>
        <p:blipFill>
          <a:blip r:embed="rId6">
            <a:extLst>
              <a:ext uri="{28A0092B-C50C-407E-A947-70E740481C1C}">
                <a14:useLocalDpi xmlns:a14="http://schemas.microsoft.com/office/drawing/2010/main" val="0"/>
              </a:ext>
            </a:extLst>
          </a:blip>
          <a:srcRect l="14472" t="87155" r="17426" b="1038"/>
          <a:stretch>
            <a:fillRect/>
          </a:stretch>
        </p:blipFill>
        <p:spPr>
          <a:xfrm>
            <a:off x="4587586" y="6621379"/>
            <a:ext cx="8458200" cy="1133152"/>
          </a:xfrm>
          <a:prstGeom prst="rect">
            <a:avLst/>
          </a:prstGeom>
        </p:spPr>
      </p:pic>
      <p:graphicFrame>
        <p:nvGraphicFramePr>
          <p:cNvPr id="3" name="Table 2">
            <a:extLst>
              <a:ext uri="{FF2B5EF4-FFF2-40B4-BE49-F238E27FC236}">
                <a16:creationId xmlns:a16="http://schemas.microsoft.com/office/drawing/2014/main" id="{EE523A14-2B56-D294-B833-2F91C9566D09}"/>
              </a:ext>
            </a:extLst>
          </p:cNvPr>
          <p:cNvGraphicFramePr>
            <a:graphicFrameLocks noGrp="1"/>
          </p:cNvGraphicFramePr>
          <p:nvPr>
            <p:extLst>
              <p:ext uri="{D42A27DB-BD31-4B8C-83A1-F6EECF244321}">
                <p14:modId xmlns:p14="http://schemas.microsoft.com/office/powerpoint/2010/main" val="1787659104"/>
              </p:ext>
            </p:extLst>
          </p:nvPr>
        </p:nvGraphicFramePr>
        <p:xfrm>
          <a:off x="914400" y="8267700"/>
          <a:ext cx="14020800" cy="1219200"/>
        </p:xfrm>
        <a:graphic>
          <a:graphicData uri="http://schemas.openxmlformats.org/drawingml/2006/table">
            <a:tbl>
              <a:tblPr firstRow="1" bandRow="1">
                <a:tableStyleId>{5C22544A-7EE6-4342-B048-85BDC9FD1C3A}</a:tableStyleId>
              </a:tblPr>
              <a:tblGrid>
                <a:gridCol w="7630368">
                  <a:extLst>
                    <a:ext uri="{9D8B030D-6E8A-4147-A177-3AD203B41FA5}">
                      <a16:colId xmlns:a16="http://schemas.microsoft.com/office/drawing/2014/main" val="410160901"/>
                    </a:ext>
                  </a:extLst>
                </a:gridCol>
                <a:gridCol w="6390432">
                  <a:extLst>
                    <a:ext uri="{9D8B030D-6E8A-4147-A177-3AD203B41FA5}">
                      <a16:colId xmlns:a16="http://schemas.microsoft.com/office/drawing/2014/main" val="3972296627"/>
                    </a:ext>
                  </a:extLst>
                </a:gridCol>
              </a:tblGrid>
              <a:tr h="370840">
                <a:tc>
                  <a:txBody>
                    <a:bodyPr/>
                    <a:lstStyle/>
                    <a:p>
                      <a:pPr algn="ctr"/>
                      <a:r>
                        <a:rPr lang="en-US" sz="3600" dirty="0"/>
                        <a:t>Single-lane U-turn</a:t>
                      </a:r>
                    </a:p>
                  </a:txBody>
                  <a:tcPr>
                    <a:lnR w="38100" cap="flat" cmpd="sng" algn="ctr">
                      <a:solidFill>
                        <a:schemeClr val="bg1"/>
                      </a:solidFill>
                      <a:prstDash val="solid"/>
                      <a:round/>
                      <a:headEnd type="none" w="med" len="med"/>
                      <a:tailEnd type="none" w="med" len="med"/>
                    </a:lnR>
                    <a:solidFill>
                      <a:schemeClr val="tx2"/>
                    </a:solidFill>
                  </a:tcPr>
                </a:tc>
                <a:tc>
                  <a:txBody>
                    <a:bodyPr/>
                    <a:lstStyle/>
                    <a:p>
                      <a:pPr algn="ctr"/>
                      <a:r>
                        <a:rPr lang="en-US" sz="3600" dirty="0"/>
                        <a:t>Dual U-turn</a:t>
                      </a:r>
                    </a:p>
                  </a:txBody>
                  <a:tcPr>
                    <a:lnL w="38100" cap="flat" cmpd="sng" algn="ctr">
                      <a:solidFill>
                        <a:schemeClr val="bg1"/>
                      </a:solidFill>
                      <a:prstDash val="solid"/>
                      <a:round/>
                      <a:headEnd type="none" w="med" len="med"/>
                      <a:tailEnd type="none" w="med" len="med"/>
                    </a:lnL>
                    <a:solidFill>
                      <a:schemeClr val="tx2"/>
                    </a:solidFill>
                  </a:tcPr>
                </a:tc>
                <a:extLst>
                  <a:ext uri="{0D108BD9-81ED-4DB2-BD59-A6C34878D82A}">
                    <a16:rowId xmlns:a16="http://schemas.microsoft.com/office/drawing/2014/main" val="2198971658"/>
                  </a:ext>
                </a:extLst>
              </a:tr>
              <a:tr h="370840">
                <a:tc>
                  <a:txBody>
                    <a:bodyPr/>
                    <a:lstStyle/>
                    <a:p>
                      <a:pPr algn="ctr"/>
                      <a:r>
                        <a:rPr lang="en-US" sz="3200" b="1" dirty="0">
                          <a:latin typeface="Calibri Light" panose="020F0302020204030204" pitchFamily="34" charset="0"/>
                          <a:ea typeface="Calibri Light" panose="020F0302020204030204" pitchFamily="34" charset="0"/>
                          <a:cs typeface="Calibri Light" panose="020F0302020204030204" pitchFamily="34" charset="0"/>
                        </a:rPr>
                        <a:t>WB-67 (inside path), SU-40 (outside path)</a:t>
                      </a:r>
                    </a:p>
                  </a:txBody>
                  <a:tcPr>
                    <a:lnR w="38100" cap="flat" cmpd="sng" algn="ctr">
                      <a:solidFill>
                        <a:schemeClr val="bg1"/>
                      </a:solidFill>
                      <a:prstDash val="solid"/>
                      <a:round/>
                      <a:headEnd type="none" w="med" len="med"/>
                      <a:tailEnd type="none" w="med" len="med"/>
                    </a:lnR>
                    <a:solidFill>
                      <a:schemeClr val="tx2">
                        <a:lumMod val="20000"/>
                        <a:lumOff val="80000"/>
                      </a:schemeClr>
                    </a:solidFill>
                  </a:tcPr>
                </a:tc>
                <a:tc>
                  <a:txBody>
                    <a:bodyPr/>
                    <a:lstStyle/>
                    <a:p>
                      <a:pPr algn="ctr"/>
                      <a:r>
                        <a:rPr lang="en-US" sz="3200" b="1" dirty="0">
                          <a:latin typeface="Calibri Light" panose="020F0302020204030204" pitchFamily="34" charset="0"/>
                          <a:ea typeface="Calibri Light" panose="020F0302020204030204" pitchFamily="34" charset="0"/>
                          <a:cs typeface="Calibri Light" panose="020F0302020204030204" pitchFamily="34" charset="0"/>
                        </a:rPr>
                        <a:t>P (inside lane), WB-67 (outside lane)</a:t>
                      </a:r>
                    </a:p>
                  </a:txBody>
                  <a:tcPr>
                    <a:lnL w="38100" cap="flat" cmpd="sng" algn="ctr">
                      <a:solidFill>
                        <a:schemeClr val="bg1"/>
                      </a:solidFill>
                      <a:prstDash val="solid"/>
                      <a:round/>
                      <a:headEnd type="none" w="med" len="med"/>
                      <a:tailEnd type="none" w="med" len="med"/>
                    </a:lnL>
                    <a:solidFill>
                      <a:schemeClr val="tx2">
                        <a:lumMod val="20000"/>
                        <a:lumOff val="80000"/>
                      </a:schemeClr>
                    </a:solidFill>
                  </a:tcPr>
                </a:tc>
                <a:extLst>
                  <a:ext uri="{0D108BD9-81ED-4DB2-BD59-A6C34878D82A}">
                    <a16:rowId xmlns:a16="http://schemas.microsoft.com/office/drawing/2014/main" val="2928056445"/>
                  </a:ext>
                </a:extLst>
              </a:tr>
            </a:tbl>
          </a:graphicData>
        </a:graphic>
      </p:graphicFrame>
      <p:sp>
        <p:nvSpPr>
          <p:cNvPr id="10" name="TextBox 9">
            <a:extLst>
              <a:ext uri="{FF2B5EF4-FFF2-40B4-BE49-F238E27FC236}">
                <a16:creationId xmlns:a16="http://schemas.microsoft.com/office/drawing/2014/main" id="{ECB8C74C-70DE-FFB8-180F-36DB6D028410}"/>
              </a:ext>
            </a:extLst>
          </p:cNvPr>
          <p:cNvSpPr txBox="1"/>
          <p:nvPr/>
        </p:nvSpPr>
        <p:spPr>
          <a:xfrm>
            <a:off x="38100" y="9875987"/>
            <a:ext cx="4876800" cy="369332"/>
          </a:xfrm>
          <a:prstGeom prst="rect">
            <a:avLst/>
          </a:prstGeom>
          <a:noFill/>
        </p:spPr>
        <p:txBody>
          <a:bodyPr wrap="square" rtlCol="0">
            <a:spAutoFit/>
          </a:bodyPr>
          <a:lstStyle/>
          <a:p>
            <a:r>
              <a:rPr lang="en-US" b="1" i="1" dirty="0">
                <a:latin typeface="MicrogrammaExtDBol"/>
              </a:rPr>
              <a:t>Source: KYTC RCUT Design Guidance, Figure 16</a:t>
            </a:r>
          </a:p>
        </p:txBody>
      </p:sp>
    </p:spTree>
    <p:extLst>
      <p:ext uri="{BB962C8B-B14F-4D97-AF65-F5344CB8AC3E}">
        <p14:creationId xmlns:p14="http://schemas.microsoft.com/office/powerpoint/2010/main" val="41369579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F3E63D-86A5-6D9F-0F66-037E1395F4D5}"/>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AFD793DF-2194-FFEE-AF8D-89D0A7C732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22B85049-E822-1EB1-35E6-0043B168D99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35442077-AACC-7236-C152-0404E33E775D}"/>
              </a:ext>
            </a:extLst>
          </p:cNvPr>
          <p:cNvSpPr>
            <a:spLocks noGrp="1"/>
          </p:cNvSpPr>
          <p:nvPr>
            <p:ph type="title"/>
          </p:nvPr>
        </p:nvSpPr>
        <p:spPr>
          <a:xfrm>
            <a:off x="2438400" y="535781"/>
            <a:ext cx="12082462" cy="1115690"/>
          </a:xfrm>
        </p:spPr>
        <p:txBody>
          <a:bodyPr/>
          <a:lstStyle/>
          <a:p>
            <a:r>
              <a:rPr lang="en-US" dirty="0"/>
              <a:t>Intersection Sight Distance</a:t>
            </a:r>
          </a:p>
        </p:txBody>
      </p:sp>
      <p:sp>
        <p:nvSpPr>
          <p:cNvPr id="3" name="Text Placeholder 2">
            <a:extLst>
              <a:ext uri="{FF2B5EF4-FFF2-40B4-BE49-F238E27FC236}">
                <a16:creationId xmlns:a16="http://schemas.microsoft.com/office/drawing/2014/main" id="{72BCB6E2-0CD2-12DA-30CF-6D85CFBBAB97}"/>
              </a:ext>
            </a:extLst>
          </p:cNvPr>
          <p:cNvSpPr>
            <a:spLocks noGrp="1"/>
          </p:cNvSpPr>
          <p:nvPr>
            <p:ph type="body" idx="1"/>
          </p:nvPr>
        </p:nvSpPr>
        <p:spPr>
          <a:xfrm>
            <a:off x="2971800" y="7692461"/>
            <a:ext cx="11810999" cy="1489639"/>
          </a:xfrm>
        </p:spPr>
        <p:txBody>
          <a:bodyPr/>
          <a:lstStyle/>
          <a:p>
            <a:pPr marL="285750" indent="-285750">
              <a:buFont typeface="Arial" panose="020B0604020202020204" pitchFamily="34" charset="0"/>
              <a:buChar char="•"/>
            </a:pPr>
            <a:r>
              <a:rPr lang="en-US" sz="4400" dirty="0"/>
              <a:t>Provide clear sight triangles at each location</a:t>
            </a:r>
          </a:p>
          <a:p>
            <a:pPr marL="285750" indent="-285750">
              <a:buFont typeface="Arial" panose="020B0604020202020204" pitchFamily="34" charset="0"/>
              <a:buChar char="•"/>
            </a:pPr>
            <a:r>
              <a:rPr lang="en-US" sz="4400" dirty="0"/>
              <a:t>Check for </a:t>
            </a:r>
            <a:r>
              <a:rPr lang="en-US" sz="4400" b="1" i="1" dirty="0"/>
              <a:t>both</a:t>
            </a:r>
            <a:r>
              <a:rPr lang="en-US" sz="4400" dirty="0"/>
              <a:t> passenger car and truck drivers</a:t>
            </a:r>
          </a:p>
        </p:txBody>
      </p:sp>
      <p:sp>
        <p:nvSpPr>
          <p:cNvPr id="5" name="TextBox 4">
            <a:extLst>
              <a:ext uri="{FF2B5EF4-FFF2-40B4-BE49-F238E27FC236}">
                <a16:creationId xmlns:a16="http://schemas.microsoft.com/office/drawing/2014/main" id="{77FCC147-9B88-7796-DD91-0E150B224EF8}"/>
              </a:ext>
            </a:extLst>
          </p:cNvPr>
          <p:cNvSpPr txBox="1"/>
          <p:nvPr/>
        </p:nvSpPr>
        <p:spPr>
          <a:xfrm>
            <a:off x="0" y="9867900"/>
            <a:ext cx="8839200" cy="369332"/>
          </a:xfrm>
          <a:prstGeom prst="rect">
            <a:avLst/>
          </a:prstGeom>
          <a:noFill/>
        </p:spPr>
        <p:txBody>
          <a:bodyPr wrap="square" rtlCol="0">
            <a:spAutoFit/>
          </a:bodyPr>
          <a:lstStyle/>
          <a:p>
            <a:r>
              <a:rPr lang="en-US" b="1" i="1" dirty="0">
                <a:latin typeface="MicrogrammaExtDBol"/>
              </a:rPr>
              <a:t>*Source: AASHTO Green Book, 7</a:t>
            </a:r>
            <a:r>
              <a:rPr lang="en-US" b="1" i="1" baseline="30000" dirty="0">
                <a:latin typeface="MicrogrammaExtDBol"/>
              </a:rPr>
              <a:t>th</a:t>
            </a:r>
            <a:r>
              <a:rPr lang="en-US" b="1" i="1" dirty="0">
                <a:latin typeface="MicrogrammaExtDBol"/>
              </a:rPr>
              <a:t> Edition      **Source: MUTCD Section 4D.06, 11</a:t>
            </a:r>
            <a:r>
              <a:rPr lang="en-US" b="1" i="1" baseline="30000" dirty="0">
                <a:latin typeface="MicrogrammaExtDBol"/>
              </a:rPr>
              <a:t>th</a:t>
            </a:r>
            <a:r>
              <a:rPr lang="en-US" b="1" i="1" dirty="0">
                <a:latin typeface="MicrogrammaExtDBol"/>
              </a:rPr>
              <a:t> Edition</a:t>
            </a:r>
          </a:p>
        </p:txBody>
      </p:sp>
      <p:graphicFrame>
        <p:nvGraphicFramePr>
          <p:cNvPr id="8" name="Table 7">
            <a:extLst>
              <a:ext uri="{FF2B5EF4-FFF2-40B4-BE49-F238E27FC236}">
                <a16:creationId xmlns:a16="http://schemas.microsoft.com/office/drawing/2014/main" id="{A124D84B-073D-6C73-9910-0B0CCDCAE170}"/>
              </a:ext>
            </a:extLst>
          </p:cNvPr>
          <p:cNvGraphicFramePr>
            <a:graphicFrameLocks noGrp="1"/>
          </p:cNvGraphicFramePr>
          <p:nvPr>
            <p:extLst>
              <p:ext uri="{D42A27DB-BD31-4B8C-83A1-F6EECF244321}">
                <p14:modId xmlns:p14="http://schemas.microsoft.com/office/powerpoint/2010/main" val="2092569890"/>
              </p:ext>
            </p:extLst>
          </p:nvPr>
        </p:nvGraphicFramePr>
        <p:xfrm>
          <a:off x="1063625" y="2552700"/>
          <a:ext cx="15166975" cy="4337974"/>
        </p:xfrm>
        <a:graphic>
          <a:graphicData uri="http://schemas.openxmlformats.org/drawingml/2006/table">
            <a:tbl>
              <a:tblPr firstRow="1" firstCol="1" bandRow="1"/>
              <a:tblGrid>
                <a:gridCol w="6934199">
                  <a:extLst>
                    <a:ext uri="{9D8B030D-6E8A-4147-A177-3AD203B41FA5}">
                      <a16:colId xmlns:a16="http://schemas.microsoft.com/office/drawing/2014/main" val="940582937"/>
                    </a:ext>
                  </a:extLst>
                </a:gridCol>
                <a:gridCol w="8232776">
                  <a:extLst>
                    <a:ext uri="{9D8B030D-6E8A-4147-A177-3AD203B41FA5}">
                      <a16:colId xmlns:a16="http://schemas.microsoft.com/office/drawing/2014/main" val="446943373"/>
                    </a:ext>
                  </a:extLst>
                </a:gridCol>
              </a:tblGrid>
              <a:tr h="929474">
                <a:tc>
                  <a:txBody>
                    <a:bodyPr/>
                    <a:lstStyle/>
                    <a:p>
                      <a:pPr marL="0" marR="0" algn="ctr">
                        <a:lnSpc>
                          <a:spcPct val="115000"/>
                        </a:lnSpc>
                        <a:spcAft>
                          <a:spcPts val="800"/>
                        </a:spcAft>
                        <a:buNone/>
                      </a:pPr>
                      <a:r>
                        <a:rPr lang="en-US" sz="4000" b="1" kern="100" dirty="0">
                          <a:solidFill>
                            <a:schemeClr val="bg1"/>
                          </a:solidFill>
                          <a:effectLst/>
                          <a:latin typeface="+mn-lt"/>
                          <a:ea typeface="Aptos" panose="020B0004020202020204" pitchFamily="34" charset="0"/>
                          <a:cs typeface="Times New Roman" panose="02020603050405020304" pitchFamily="18" charset="0"/>
                        </a:rPr>
                        <a:t>Location</a:t>
                      </a:r>
                      <a:endParaRPr lang="en-US" sz="4000" kern="100" dirty="0">
                        <a:solidFill>
                          <a:schemeClr val="bg1"/>
                        </a:solidFill>
                        <a:effectLst/>
                        <a:latin typeface="+mn-lt"/>
                        <a:ea typeface="Aptos" panose="020B000402020202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tc>
                  <a:txBody>
                    <a:bodyPr/>
                    <a:lstStyle/>
                    <a:p>
                      <a:pPr marL="0" marR="0" algn="ctr">
                        <a:lnSpc>
                          <a:spcPct val="115000"/>
                        </a:lnSpc>
                        <a:spcAft>
                          <a:spcPts val="800"/>
                        </a:spcAft>
                        <a:buNone/>
                      </a:pPr>
                      <a:r>
                        <a:rPr lang="en-US" sz="4000" b="1" kern="100" dirty="0">
                          <a:solidFill>
                            <a:schemeClr val="bg1"/>
                          </a:solidFill>
                          <a:effectLst/>
                          <a:latin typeface="+mn-lt"/>
                          <a:ea typeface="Aptos" panose="020B0004020202020204" pitchFamily="34" charset="0"/>
                          <a:cs typeface="Times New Roman" panose="02020603050405020304" pitchFamily="18" charset="0"/>
                        </a:rPr>
                        <a:t>Intersection Sight Distance Method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solidFill>
                  </a:tcPr>
                </a:tc>
                <a:extLst>
                  <a:ext uri="{0D108BD9-81ED-4DB2-BD59-A6C34878D82A}">
                    <a16:rowId xmlns:a16="http://schemas.microsoft.com/office/drawing/2014/main" val="2238231496"/>
                  </a:ext>
                </a:extLst>
              </a:tr>
              <a:tr h="852125">
                <a:tc>
                  <a:txBody>
                    <a:bodyPr/>
                    <a:lstStyle/>
                    <a:p>
                      <a:pPr marL="0" marR="0" algn="ctr">
                        <a:lnSpc>
                          <a:spcPct val="115000"/>
                        </a:lnSpc>
                        <a:spcAft>
                          <a:spcPts val="800"/>
                        </a:spcAft>
                        <a:buNone/>
                      </a:pPr>
                      <a:r>
                        <a:rPr lang="en-US" sz="3200" b="1" kern="100" dirty="0">
                          <a:effectLst/>
                          <a:latin typeface="Calibri Light" panose="020F0302020204030204" pitchFamily="34" charset="0"/>
                          <a:ea typeface="Calibri Light" panose="020F0302020204030204" pitchFamily="34" charset="0"/>
                          <a:cs typeface="Calibri Light" panose="020F0302020204030204" pitchFamily="34" charset="0"/>
                        </a:rPr>
                        <a:t>Stop-Controlled: Minor Road Right-turn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algn="ctr">
                        <a:lnSpc>
                          <a:spcPct val="115000"/>
                        </a:lnSpc>
                        <a:spcAft>
                          <a:spcPts val="800"/>
                        </a:spcAft>
                        <a:buNone/>
                      </a:pPr>
                      <a:r>
                        <a:rPr lang="en-US" sz="3200" b="1" kern="100" dirty="0">
                          <a:effectLst/>
                          <a:latin typeface="Calibri Light" panose="020F0302020204030204" pitchFamily="34" charset="0"/>
                          <a:ea typeface="Calibri Light" panose="020F0302020204030204" pitchFamily="34" charset="0"/>
                          <a:cs typeface="Calibri Light" panose="020F0302020204030204" pitchFamily="34" charset="0"/>
                        </a:rPr>
                        <a:t>AASHTO Case B2 (Section 9.5.3.2.2)*</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848008050"/>
                  </a:ext>
                </a:extLst>
              </a:tr>
              <a:tr h="852125">
                <a:tc>
                  <a:txBody>
                    <a:bodyPr/>
                    <a:lstStyle/>
                    <a:p>
                      <a:pPr marL="0" marR="0" algn="ctr">
                        <a:lnSpc>
                          <a:spcPct val="115000"/>
                        </a:lnSpc>
                        <a:spcAft>
                          <a:spcPts val="800"/>
                        </a:spcAft>
                        <a:buNone/>
                      </a:pPr>
                      <a:r>
                        <a:rPr lang="en-US" sz="3200" b="1" kern="100" dirty="0">
                          <a:effectLst/>
                          <a:latin typeface="Calibri Light" panose="020F0302020204030204" pitchFamily="34" charset="0"/>
                          <a:ea typeface="Calibri Light" panose="020F0302020204030204" pitchFamily="34" charset="0"/>
                          <a:cs typeface="Calibri Light" panose="020F0302020204030204" pitchFamily="34" charset="0"/>
                        </a:rPr>
                        <a:t>Stop-Controlled: Major Road Left-turn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algn="ctr">
                        <a:lnSpc>
                          <a:spcPct val="115000"/>
                        </a:lnSpc>
                        <a:spcAft>
                          <a:spcPts val="800"/>
                        </a:spcAft>
                        <a:buNone/>
                      </a:pPr>
                      <a:r>
                        <a:rPr lang="en-US" sz="3200" b="1" kern="100" dirty="0">
                          <a:effectLst/>
                          <a:latin typeface="Calibri Light" panose="020F0302020204030204" pitchFamily="34" charset="0"/>
                          <a:ea typeface="Calibri Light" panose="020F0302020204030204" pitchFamily="34" charset="0"/>
                          <a:cs typeface="Calibri Light" panose="020F0302020204030204" pitchFamily="34" charset="0"/>
                        </a:rPr>
                        <a:t>AASHTO Case F (Section 9.5.3.6)*</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8431021"/>
                  </a:ext>
                </a:extLst>
              </a:tr>
              <a:tr h="852125">
                <a:tc>
                  <a:txBody>
                    <a:bodyPr/>
                    <a:lstStyle/>
                    <a:p>
                      <a:pPr marL="0" marR="0" algn="ctr">
                        <a:lnSpc>
                          <a:spcPct val="115000"/>
                        </a:lnSpc>
                        <a:spcAft>
                          <a:spcPts val="800"/>
                        </a:spcAft>
                        <a:buNone/>
                      </a:pPr>
                      <a:r>
                        <a:rPr lang="en-US" sz="3200" b="1" kern="100" dirty="0">
                          <a:effectLst/>
                          <a:latin typeface="Calibri Light" panose="020F0302020204030204" pitchFamily="34" charset="0"/>
                          <a:ea typeface="Calibri Light" panose="020F0302020204030204" pitchFamily="34" charset="0"/>
                          <a:cs typeface="Calibri Light" panose="020F0302020204030204" pitchFamily="34" charset="0"/>
                        </a:rPr>
                        <a:t>Stop-Controlled: Median U-turn</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tc>
                  <a:txBody>
                    <a:bodyPr/>
                    <a:lstStyle/>
                    <a:p>
                      <a:pPr marL="0" marR="0" lvl="0" indent="0" algn="ctr" defTabSz="914400" eaLnBrk="1" fontAlgn="auto" latinLnBrk="0" hangingPunct="1">
                        <a:lnSpc>
                          <a:spcPct val="115000"/>
                        </a:lnSpc>
                        <a:spcBef>
                          <a:spcPts val="0"/>
                        </a:spcBef>
                        <a:spcAft>
                          <a:spcPts val="800"/>
                        </a:spcAft>
                        <a:buClrTx/>
                        <a:buSzTx/>
                        <a:buFontTx/>
                        <a:buNone/>
                        <a:tabLst/>
                        <a:defRPr/>
                      </a:pPr>
                      <a:r>
                        <a:rPr lang="en-US" sz="3200" b="1" kern="100" dirty="0">
                          <a:effectLst/>
                          <a:latin typeface="Calibri Light" panose="020F0302020204030204" pitchFamily="34" charset="0"/>
                          <a:ea typeface="Calibri Light" panose="020F0302020204030204" pitchFamily="34" charset="0"/>
                          <a:cs typeface="Calibri Light" panose="020F0302020204030204" pitchFamily="34" charset="0"/>
                          <a:hlinkClick r:id="rId5"/>
                        </a:rPr>
                        <a:t>GaDOT U-turn Research Report 23-03</a:t>
                      </a:r>
                      <a:endParaRPr lang="en-US" sz="3200" b="1" kern="100" dirty="0">
                        <a:effectLst/>
                        <a:latin typeface="Calibri Light" panose="020F0302020204030204" pitchFamily="34" charset="0"/>
                        <a:ea typeface="Calibri Light" panose="020F0302020204030204" pitchFamily="34" charset="0"/>
                        <a:cs typeface="Calibri Light" panose="020F03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917352943"/>
                  </a:ext>
                </a:extLst>
              </a:tr>
              <a:tr h="852125">
                <a:tc>
                  <a:txBody>
                    <a:bodyPr/>
                    <a:lstStyle/>
                    <a:p>
                      <a:pPr marL="0" marR="0" algn="ctr">
                        <a:lnSpc>
                          <a:spcPct val="115000"/>
                        </a:lnSpc>
                        <a:spcAft>
                          <a:spcPts val="800"/>
                        </a:spcAft>
                        <a:buNone/>
                      </a:pPr>
                      <a:r>
                        <a:rPr lang="en-US" sz="3200" b="1" kern="100" dirty="0">
                          <a:effectLst/>
                          <a:latin typeface="Calibri Light" panose="020F0302020204030204" pitchFamily="34" charset="0"/>
                          <a:ea typeface="Calibri Light" panose="020F0302020204030204" pitchFamily="34" charset="0"/>
                          <a:cs typeface="Calibri Light" panose="020F0302020204030204" pitchFamily="34" charset="0"/>
                        </a:rPr>
                        <a:t>Traffic Signal</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marL="0" marR="0" lvl="0" indent="0" algn="ctr" defTabSz="914400" eaLnBrk="1" fontAlgn="auto" latinLnBrk="0" hangingPunct="1">
                        <a:lnSpc>
                          <a:spcPct val="115000"/>
                        </a:lnSpc>
                        <a:spcBef>
                          <a:spcPts val="0"/>
                        </a:spcBef>
                        <a:spcAft>
                          <a:spcPts val="800"/>
                        </a:spcAft>
                        <a:buClrTx/>
                        <a:buSzTx/>
                        <a:buFontTx/>
                        <a:buNone/>
                        <a:tabLst/>
                        <a:defRPr/>
                      </a:pPr>
                      <a:r>
                        <a:rPr lang="en-US" sz="3200" b="1" kern="100" dirty="0">
                          <a:effectLst/>
                          <a:latin typeface="Calibri Light" panose="020F0302020204030204" pitchFamily="34" charset="0"/>
                          <a:ea typeface="Calibri Light" panose="020F0302020204030204" pitchFamily="34" charset="0"/>
                          <a:cs typeface="Calibri Light" panose="020F0302020204030204" pitchFamily="34" charset="0"/>
                        </a:rPr>
                        <a:t>AASHTO Case D (Section 9.5.3.4)*, MUTCD**</a:t>
                      </a: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184897868"/>
                  </a:ext>
                </a:extLst>
              </a:tr>
            </a:tbl>
          </a:graphicData>
        </a:graphic>
      </p:graphicFrame>
    </p:spTree>
    <p:extLst>
      <p:ext uri="{BB962C8B-B14F-4D97-AF65-F5344CB8AC3E}">
        <p14:creationId xmlns:p14="http://schemas.microsoft.com/office/powerpoint/2010/main" val="239815275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45A97-0BED-7E7B-4F8D-3CEA5DEAD6F9}"/>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373CA256-FDFF-DA02-CE53-24F4764782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23FD69DF-5FDB-F5AC-5F31-1467EAE5417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29C1D3B8-8CA5-491E-8F1E-A55862BBDC4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a:extLst>
              <a:ext uri="{FF2B5EF4-FFF2-40B4-BE49-F238E27FC236}">
                <a16:creationId xmlns:a16="http://schemas.microsoft.com/office/drawing/2014/main" id="{305540C6-F0E6-0C33-8972-A66B4DD3B470}"/>
              </a:ext>
            </a:extLst>
          </p:cNvPr>
          <p:cNvSpPr>
            <a:spLocks noGrp="1"/>
          </p:cNvSpPr>
          <p:nvPr>
            <p:ph type="body" idx="1"/>
          </p:nvPr>
        </p:nvSpPr>
        <p:spPr>
          <a:xfrm>
            <a:off x="2514600" y="7581900"/>
            <a:ext cx="13258800" cy="2166747"/>
          </a:xfrm>
        </p:spPr>
        <p:txBody>
          <a:bodyPr/>
          <a:lstStyle/>
          <a:p>
            <a:pPr marL="285750" indent="-285750">
              <a:buFont typeface="Arial" panose="020B0604020202020204" pitchFamily="34" charset="0"/>
              <a:buChar char="•"/>
            </a:pPr>
            <a:r>
              <a:rPr lang="en-US" sz="4400" dirty="0"/>
              <a:t>No AASHTO intersection sight distance case.</a:t>
            </a:r>
          </a:p>
          <a:p>
            <a:pPr marL="285750" indent="-285750">
              <a:buFont typeface="Arial" panose="020B0604020202020204" pitchFamily="34" charset="0"/>
              <a:buChar char="•"/>
            </a:pPr>
            <a:r>
              <a:rPr lang="en-US" sz="4400" dirty="0"/>
              <a:t>Use method developed by GaDOT: </a:t>
            </a:r>
            <a:r>
              <a:rPr lang="en-US" sz="4400" dirty="0">
                <a:hlinkClick r:id="rId6"/>
              </a:rPr>
              <a:t>Georgia DOT Research Project 23-03</a:t>
            </a:r>
            <a:endParaRPr lang="en-US" sz="4400" dirty="0"/>
          </a:p>
        </p:txBody>
      </p:sp>
      <p:sp>
        <p:nvSpPr>
          <p:cNvPr id="6" name="Title 1">
            <a:extLst>
              <a:ext uri="{FF2B5EF4-FFF2-40B4-BE49-F238E27FC236}">
                <a16:creationId xmlns:a16="http://schemas.microsoft.com/office/drawing/2014/main" id="{6FE11970-05BA-AFEC-B3A4-47D64EE6D18F}"/>
              </a:ext>
            </a:extLst>
          </p:cNvPr>
          <p:cNvSpPr txBox="1">
            <a:spLocks/>
          </p:cNvSpPr>
          <p:nvPr/>
        </p:nvSpPr>
        <p:spPr>
          <a:xfrm>
            <a:off x="4093369" y="190500"/>
            <a:ext cx="10841831" cy="223138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r>
              <a:rPr lang="en-US" kern="0" dirty="0"/>
              <a:t>Stop-Controlled U-Turn Sight Distance</a:t>
            </a:r>
          </a:p>
        </p:txBody>
      </p:sp>
      <p:pic>
        <p:nvPicPr>
          <p:cNvPr id="8" name="Picture 7">
            <a:extLst>
              <a:ext uri="{FF2B5EF4-FFF2-40B4-BE49-F238E27FC236}">
                <a16:creationId xmlns:a16="http://schemas.microsoft.com/office/drawing/2014/main" id="{286CCAB4-DE8F-710E-36C2-3279B1C170D3}"/>
              </a:ext>
            </a:extLst>
          </p:cNvPr>
          <p:cNvPicPr>
            <a:picLocks noChangeAspect="1"/>
          </p:cNvPicPr>
          <p:nvPr/>
        </p:nvPicPr>
        <p:blipFill>
          <a:blip r:embed="rId7">
            <a:extLst>
              <a:ext uri="{28A0092B-C50C-407E-A947-70E740481C1C}">
                <a14:useLocalDpi xmlns:a14="http://schemas.microsoft.com/office/drawing/2010/main" val="0"/>
              </a:ext>
            </a:extLst>
          </a:blip>
          <a:srcRect t="1121" r="1081" b="1121"/>
          <a:stretch>
            <a:fillRect/>
          </a:stretch>
        </p:blipFill>
        <p:spPr>
          <a:xfrm>
            <a:off x="2171700" y="2530641"/>
            <a:ext cx="13944600" cy="4685490"/>
          </a:xfrm>
          <a:prstGeom prst="rect">
            <a:avLst/>
          </a:prstGeom>
        </p:spPr>
      </p:pic>
      <p:sp>
        <p:nvSpPr>
          <p:cNvPr id="4" name="TextBox 3">
            <a:extLst>
              <a:ext uri="{FF2B5EF4-FFF2-40B4-BE49-F238E27FC236}">
                <a16:creationId xmlns:a16="http://schemas.microsoft.com/office/drawing/2014/main" id="{1F0E9F0C-9CFC-74FE-306E-6608BFC5BB4C}"/>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21</a:t>
            </a:r>
          </a:p>
        </p:txBody>
      </p:sp>
    </p:spTree>
    <p:extLst>
      <p:ext uri="{BB962C8B-B14F-4D97-AF65-F5344CB8AC3E}">
        <p14:creationId xmlns:p14="http://schemas.microsoft.com/office/powerpoint/2010/main" val="36164152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9F2053-3C30-76E0-DD0F-344C9A70CC3B}"/>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2BF492D8-2AD1-53D7-4ADC-B408712E7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AA798316-0AE5-4F62-ED39-323647FBAB2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C1941594-7604-9C75-4498-E212A750FF21}"/>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a:extLst>
              <a:ext uri="{FF2B5EF4-FFF2-40B4-BE49-F238E27FC236}">
                <a16:creationId xmlns:a16="http://schemas.microsoft.com/office/drawing/2014/main" id="{94DA2C8B-0D13-71CE-EA68-B8B9C0CEB1C5}"/>
              </a:ext>
            </a:extLst>
          </p:cNvPr>
          <p:cNvSpPr>
            <a:spLocks noGrp="1"/>
          </p:cNvSpPr>
          <p:nvPr>
            <p:ph type="body" idx="1"/>
          </p:nvPr>
        </p:nvSpPr>
        <p:spPr>
          <a:xfrm>
            <a:off x="990600" y="2840701"/>
            <a:ext cx="7239000" cy="2397579"/>
          </a:xfrm>
        </p:spPr>
        <p:txBody>
          <a:bodyPr/>
          <a:lstStyle/>
          <a:p>
            <a:pPr>
              <a:spcAft>
                <a:spcPts val="1800"/>
              </a:spcAft>
            </a:pPr>
            <a:r>
              <a:rPr lang="en-US" sz="4400" dirty="0"/>
              <a:t>Step 1: 	Select design vehicle.</a:t>
            </a:r>
          </a:p>
          <a:p>
            <a:r>
              <a:rPr lang="en-US" sz="4400" dirty="0"/>
              <a:t>Step 2: 	Determine if 90-degree                                                                                           	     	or 180-degree turn.</a:t>
            </a:r>
          </a:p>
        </p:txBody>
      </p:sp>
      <p:sp>
        <p:nvSpPr>
          <p:cNvPr id="6" name="Title 1">
            <a:extLst>
              <a:ext uri="{FF2B5EF4-FFF2-40B4-BE49-F238E27FC236}">
                <a16:creationId xmlns:a16="http://schemas.microsoft.com/office/drawing/2014/main" id="{1A18504B-7FEB-75D5-BD9D-2BF5BD5BF9A8}"/>
              </a:ext>
            </a:extLst>
          </p:cNvPr>
          <p:cNvSpPr txBox="1">
            <a:spLocks/>
          </p:cNvSpPr>
          <p:nvPr/>
        </p:nvSpPr>
        <p:spPr>
          <a:xfrm>
            <a:off x="4093369" y="190500"/>
            <a:ext cx="10841831" cy="223138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r>
              <a:rPr lang="en-US" kern="0" dirty="0"/>
              <a:t>Stop-Controlled U-Turn Sight Distance</a:t>
            </a:r>
          </a:p>
        </p:txBody>
      </p:sp>
      <p:pic>
        <p:nvPicPr>
          <p:cNvPr id="7" name="Picture 6">
            <a:extLst>
              <a:ext uri="{FF2B5EF4-FFF2-40B4-BE49-F238E27FC236}">
                <a16:creationId xmlns:a16="http://schemas.microsoft.com/office/drawing/2014/main" id="{B0C3D654-18BC-2D10-D5BD-E7775BDAAAC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05800" y="3000171"/>
            <a:ext cx="8832957" cy="2752929"/>
          </a:xfrm>
          <a:prstGeom prst="rect">
            <a:avLst/>
          </a:prstGeom>
        </p:spPr>
      </p:pic>
      <p:pic>
        <p:nvPicPr>
          <p:cNvPr id="10" name="Picture 9">
            <a:extLst>
              <a:ext uri="{FF2B5EF4-FFF2-40B4-BE49-F238E27FC236}">
                <a16:creationId xmlns:a16="http://schemas.microsoft.com/office/drawing/2014/main" id="{33649120-E3DC-1D5A-4B09-47CC2C57E78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8600" y="6266279"/>
            <a:ext cx="4809215" cy="3925471"/>
          </a:xfrm>
          <a:prstGeom prst="rect">
            <a:avLst/>
          </a:prstGeom>
        </p:spPr>
      </p:pic>
      <p:pic>
        <p:nvPicPr>
          <p:cNvPr id="12" name="Picture 11">
            <a:extLst>
              <a:ext uri="{FF2B5EF4-FFF2-40B4-BE49-F238E27FC236}">
                <a16:creationId xmlns:a16="http://schemas.microsoft.com/office/drawing/2014/main" id="{0635F068-0B0A-32A7-47F7-21F950CDA37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450142" y="6275350"/>
            <a:ext cx="9967857" cy="3674283"/>
          </a:xfrm>
          <a:prstGeom prst="rect">
            <a:avLst/>
          </a:prstGeom>
        </p:spPr>
      </p:pic>
    </p:spTree>
    <p:extLst>
      <p:ext uri="{BB962C8B-B14F-4D97-AF65-F5344CB8AC3E}">
        <p14:creationId xmlns:p14="http://schemas.microsoft.com/office/powerpoint/2010/main" val="33206032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9E0772-A5F8-45B3-77E0-BC8F92C5055D}"/>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6E0D3AF4-8957-AB64-8F1D-EB3C75AB864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8FC220F6-7510-3BA7-53E8-860014FC343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3512A56D-A9DA-C452-6BE5-B95791AF10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a:extLst>
              <a:ext uri="{FF2B5EF4-FFF2-40B4-BE49-F238E27FC236}">
                <a16:creationId xmlns:a16="http://schemas.microsoft.com/office/drawing/2014/main" id="{9F10AE15-34C2-991D-6EB1-C68EA2581AD7}"/>
              </a:ext>
            </a:extLst>
          </p:cNvPr>
          <p:cNvSpPr>
            <a:spLocks noGrp="1"/>
          </p:cNvSpPr>
          <p:nvPr>
            <p:ph type="body" idx="1"/>
          </p:nvPr>
        </p:nvSpPr>
        <p:spPr>
          <a:xfrm>
            <a:off x="1152864" y="2840701"/>
            <a:ext cx="15763536" cy="1354217"/>
          </a:xfrm>
        </p:spPr>
        <p:txBody>
          <a:bodyPr/>
          <a:lstStyle/>
          <a:p>
            <a:pPr>
              <a:spcAft>
                <a:spcPts val="1800"/>
              </a:spcAft>
            </a:pPr>
            <a:r>
              <a:rPr lang="en-US" sz="4400" dirty="0"/>
              <a:t>Step 3: 	Select base U-turn ISD from Table 7 using main road design 	  		speed and U-turn maneuver type.</a:t>
            </a:r>
          </a:p>
        </p:txBody>
      </p:sp>
      <p:sp>
        <p:nvSpPr>
          <p:cNvPr id="6" name="Title 1">
            <a:extLst>
              <a:ext uri="{FF2B5EF4-FFF2-40B4-BE49-F238E27FC236}">
                <a16:creationId xmlns:a16="http://schemas.microsoft.com/office/drawing/2014/main" id="{1840A6E7-6961-5183-77D7-AA3B9269B007}"/>
              </a:ext>
            </a:extLst>
          </p:cNvPr>
          <p:cNvSpPr txBox="1">
            <a:spLocks/>
          </p:cNvSpPr>
          <p:nvPr/>
        </p:nvSpPr>
        <p:spPr>
          <a:xfrm>
            <a:off x="4093369" y="190500"/>
            <a:ext cx="10841831" cy="223138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rPr>
              <a:t>Stop-Controlled U-Turn Sight Distance</a:t>
            </a:r>
          </a:p>
        </p:txBody>
      </p:sp>
      <p:pic>
        <p:nvPicPr>
          <p:cNvPr id="4" name="Picture 3">
            <a:extLst>
              <a:ext uri="{FF2B5EF4-FFF2-40B4-BE49-F238E27FC236}">
                <a16:creationId xmlns:a16="http://schemas.microsoft.com/office/drawing/2014/main" id="{B3F53412-1F66-4455-78BB-4723906A20E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540909" y="4400491"/>
            <a:ext cx="7206183" cy="5740519"/>
          </a:xfrm>
          <a:prstGeom prst="rect">
            <a:avLst/>
          </a:prstGeom>
        </p:spPr>
      </p:pic>
    </p:spTree>
    <p:extLst>
      <p:ext uri="{BB962C8B-B14F-4D97-AF65-F5344CB8AC3E}">
        <p14:creationId xmlns:p14="http://schemas.microsoft.com/office/powerpoint/2010/main" val="65835866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2AB0025-FE2D-4F5E-F1F7-4B2A4AB2D968}"/>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4986F04A-2E09-49CD-681C-EF37B5CAAFF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FB5C1D5B-C732-B32B-C702-18F0F0B3D75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3F4602D0-ACDA-04E4-D393-EA8A90F0BE1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a:extLst>
              <a:ext uri="{FF2B5EF4-FFF2-40B4-BE49-F238E27FC236}">
                <a16:creationId xmlns:a16="http://schemas.microsoft.com/office/drawing/2014/main" id="{A9C5AD61-852E-B619-660D-BF63FC7ACBD8}"/>
              </a:ext>
            </a:extLst>
          </p:cNvPr>
          <p:cNvSpPr>
            <a:spLocks noGrp="1"/>
          </p:cNvSpPr>
          <p:nvPr>
            <p:ph type="body" idx="1"/>
          </p:nvPr>
        </p:nvSpPr>
        <p:spPr>
          <a:xfrm>
            <a:off x="1152864" y="2840701"/>
            <a:ext cx="15763536" cy="1354217"/>
          </a:xfrm>
        </p:spPr>
        <p:txBody>
          <a:bodyPr/>
          <a:lstStyle/>
          <a:p>
            <a:pPr>
              <a:spcAft>
                <a:spcPts val="1800"/>
              </a:spcAft>
            </a:pPr>
            <a:r>
              <a:rPr lang="en-US" sz="4400" dirty="0"/>
              <a:t>Step 4: 	Apply approach grade adjustment factor from Table 8 to 			base ISD value.</a:t>
            </a:r>
          </a:p>
        </p:txBody>
      </p:sp>
      <p:sp>
        <p:nvSpPr>
          <p:cNvPr id="6" name="Title 1">
            <a:extLst>
              <a:ext uri="{FF2B5EF4-FFF2-40B4-BE49-F238E27FC236}">
                <a16:creationId xmlns:a16="http://schemas.microsoft.com/office/drawing/2014/main" id="{F83251A0-1026-63EB-91D0-0F90AECC527D}"/>
              </a:ext>
            </a:extLst>
          </p:cNvPr>
          <p:cNvSpPr txBox="1">
            <a:spLocks/>
          </p:cNvSpPr>
          <p:nvPr/>
        </p:nvSpPr>
        <p:spPr>
          <a:xfrm>
            <a:off x="4093369" y="190500"/>
            <a:ext cx="10841831" cy="223138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rPr>
              <a:t>Stop-Controlled U-Turn Sight Distance</a:t>
            </a:r>
          </a:p>
        </p:txBody>
      </p:sp>
      <p:pic>
        <p:nvPicPr>
          <p:cNvPr id="5" name="Picture 4">
            <a:extLst>
              <a:ext uri="{FF2B5EF4-FFF2-40B4-BE49-F238E27FC236}">
                <a16:creationId xmlns:a16="http://schemas.microsoft.com/office/drawing/2014/main" id="{AC7693F1-9501-1D2B-E81A-8DE4FF33CAD8}"/>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181547" y="4639901"/>
            <a:ext cx="13860809" cy="4525006"/>
          </a:xfrm>
          <a:prstGeom prst="rect">
            <a:avLst/>
          </a:prstGeom>
        </p:spPr>
      </p:pic>
    </p:spTree>
    <p:extLst>
      <p:ext uri="{BB962C8B-B14F-4D97-AF65-F5344CB8AC3E}">
        <p14:creationId xmlns:p14="http://schemas.microsoft.com/office/powerpoint/2010/main" val="6344154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E66A39-39C8-EC72-4E11-FAD025D786B3}"/>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27911163-546A-C2C9-334D-1EFE437D060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6913829D-8548-8C24-AB9F-1EAB702E1E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228D50BB-BE97-284B-54EF-3A8C28D6E74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a:extLst>
              <a:ext uri="{FF2B5EF4-FFF2-40B4-BE49-F238E27FC236}">
                <a16:creationId xmlns:a16="http://schemas.microsoft.com/office/drawing/2014/main" id="{A63E80C5-028B-55CB-A44B-D24F978661DE}"/>
              </a:ext>
            </a:extLst>
          </p:cNvPr>
          <p:cNvSpPr>
            <a:spLocks noGrp="1"/>
          </p:cNvSpPr>
          <p:nvPr>
            <p:ph type="body" idx="1"/>
          </p:nvPr>
        </p:nvSpPr>
        <p:spPr>
          <a:xfrm>
            <a:off x="1295400" y="2840701"/>
            <a:ext cx="14849136" cy="1354217"/>
          </a:xfrm>
        </p:spPr>
        <p:txBody>
          <a:bodyPr/>
          <a:lstStyle/>
          <a:p>
            <a:pPr>
              <a:spcAft>
                <a:spcPts val="1800"/>
              </a:spcAft>
            </a:pPr>
            <a:r>
              <a:rPr lang="en-US" sz="4400" dirty="0"/>
              <a:t>Step 5: 	Apply Table 9 correction factor to the grade-adjusted ISD                                                                        	      	value if single unit truck or combination truck.</a:t>
            </a:r>
          </a:p>
        </p:txBody>
      </p:sp>
      <p:sp>
        <p:nvSpPr>
          <p:cNvPr id="6" name="Title 1">
            <a:extLst>
              <a:ext uri="{FF2B5EF4-FFF2-40B4-BE49-F238E27FC236}">
                <a16:creationId xmlns:a16="http://schemas.microsoft.com/office/drawing/2014/main" id="{29C981F6-4CC5-0099-B351-57D48247E882}"/>
              </a:ext>
            </a:extLst>
          </p:cNvPr>
          <p:cNvSpPr txBox="1">
            <a:spLocks/>
          </p:cNvSpPr>
          <p:nvPr/>
        </p:nvSpPr>
        <p:spPr>
          <a:xfrm>
            <a:off x="4093369" y="190500"/>
            <a:ext cx="10841831" cy="223138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rPr>
              <a:t>Stop-Controlled U-Turn Sight Distance</a:t>
            </a:r>
          </a:p>
        </p:txBody>
      </p:sp>
      <p:pic>
        <p:nvPicPr>
          <p:cNvPr id="4" name="Picture 3">
            <a:extLst>
              <a:ext uri="{FF2B5EF4-FFF2-40B4-BE49-F238E27FC236}">
                <a16:creationId xmlns:a16="http://schemas.microsoft.com/office/drawing/2014/main" id="{53B6D60F-AB33-C392-CE3B-325D2779F7A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42547" y="5289795"/>
            <a:ext cx="9402907" cy="2918706"/>
          </a:xfrm>
          <a:prstGeom prst="rect">
            <a:avLst/>
          </a:prstGeom>
        </p:spPr>
      </p:pic>
    </p:spTree>
    <p:extLst>
      <p:ext uri="{BB962C8B-B14F-4D97-AF65-F5344CB8AC3E}">
        <p14:creationId xmlns:p14="http://schemas.microsoft.com/office/powerpoint/2010/main" val="8755936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8A2E7-36F7-E998-86F7-FA2E3D590D64}"/>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D1A2DE83-2E41-7F43-8D4C-F3FEB76F8E1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9A0A0ACA-1192-AEBA-A992-5FC3A0A927F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EF6E7E95-953D-CD08-6070-BF690F62906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EEDB9DB4-F34C-3235-9AB4-918CB2E77A0E}"/>
              </a:ext>
            </a:extLst>
          </p:cNvPr>
          <p:cNvSpPr txBox="1">
            <a:spLocks/>
          </p:cNvSpPr>
          <p:nvPr/>
        </p:nvSpPr>
        <p:spPr>
          <a:xfrm>
            <a:off x="3429000" y="190500"/>
            <a:ext cx="12213431" cy="223138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rPr>
              <a:t>Stop-Controlled and Signalized</a:t>
            </a:r>
          </a:p>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rPr>
              <a:t>Median U-turn Spacing</a:t>
            </a:r>
          </a:p>
        </p:txBody>
      </p:sp>
      <p:pic>
        <p:nvPicPr>
          <p:cNvPr id="4" name="Picture 3">
            <a:extLst>
              <a:ext uri="{FF2B5EF4-FFF2-40B4-BE49-F238E27FC236}">
                <a16:creationId xmlns:a16="http://schemas.microsoft.com/office/drawing/2014/main" id="{C6E64FF3-2144-ED59-C543-E79479A4227D}"/>
              </a:ext>
            </a:extLst>
          </p:cNvPr>
          <p:cNvPicPr>
            <a:picLocks noChangeAspect="1"/>
          </p:cNvPicPr>
          <p:nvPr/>
        </p:nvPicPr>
        <p:blipFill>
          <a:blip r:embed="rId6">
            <a:extLst>
              <a:ext uri="{28A0092B-C50C-407E-A947-70E740481C1C}">
                <a14:useLocalDpi xmlns:a14="http://schemas.microsoft.com/office/drawing/2010/main" val="0"/>
              </a:ext>
            </a:extLst>
          </a:blip>
          <a:srcRect t="3728" b="20205"/>
          <a:stretch>
            <a:fillRect/>
          </a:stretch>
        </p:blipFill>
        <p:spPr>
          <a:xfrm>
            <a:off x="86368" y="2628900"/>
            <a:ext cx="17134832" cy="4431546"/>
          </a:xfrm>
          <a:prstGeom prst="rect">
            <a:avLst/>
          </a:prstGeom>
        </p:spPr>
      </p:pic>
      <p:sp>
        <p:nvSpPr>
          <p:cNvPr id="7" name="Text Placeholder 2">
            <a:extLst>
              <a:ext uri="{FF2B5EF4-FFF2-40B4-BE49-F238E27FC236}">
                <a16:creationId xmlns:a16="http://schemas.microsoft.com/office/drawing/2014/main" id="{54BF9F80-732F-E3EC-6856-C2CE6FB603B5}"/>
              </a:ext>
            </a:extLst>
          </p:cNvPr>
          <p:cNvSpPr>
            <a:spLocks noGrp="1"/>
          </p:cNvSpPr>
          <p:nvPr>
            <p:ph type="body" idx="1"/>
          </p:nvPr>
        </p:nvSpPr>
        <p:spPr>
          <a:xfrm>
            <a:off x="838200" y="7886700"/>
            <a:ext cx="11582400" cy="1354217"/>
          </a:xfrm>
        </p:spPr>
        <p:txBody>
          <a:bodyPr/>
          <a:lstStyle/>
          <a:p>
            <a:pPr marL="285750" indent="-285750">
              <a:buFont typeface="Arial" panose="020B0604020202020204" pitchFamily="34" charset="0"/>
              <a:buChar char="•"/>
            </a:pPr>
            <a:r>
              <a:rPr lang="en-US" sz="4400" dirty="0"/>
              <a:t>Measured from minor road intersection point to inside of U-turn lane</a:t>
            </a:r>
          </a:p>
        </p:txBody>
      </p:sp>
      <p:sp>
        <p:nvSpPr>
          <p:cNvPr id="8" name="TextBox 7">
            <a:extLst>
              <a:ext uri="{FF2B5EF4-FFF2-40B4-BE49-F238E27FC236}">
                <a16:creationId xmlns:a16="http://schemas.microsoft.com/office/drawing/2014/main" id="{5F5803C4-29BA-8DB1-0F03-4F063BB8B723}"/>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22</a:t>
            </a:r>
          </a:p>
        </p:txBody>
      </p:sp>
    </p:spTree>
    <p:extLst>
      <p:ext uri="{BB962C8B-B14F-4D97-AF65-F5344CB8AC3E}">
        <p14:creationId xmlns:p14="http://schemas.microsoft.com/office/powerpoint/2010/main" val="236649035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7128A7-21F4-14A4-D0F4-E959107CF70B}"/>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41F430C-E9EA-62F3-4773-0F85AB78A1B9}"/>
              </a:ext>
            </a:extLst>
          </p:cNvPr>
          <p:cNvSpPr txBox="1">
            <a:spLocks/>
          </p:cNvSpPr>
          <p:nvPr/>
        </p:nvSpPr>
        <p:spPr>
          <a:xfrm>
            <a:off x="990600" y="294010"/>
            <a:ext cx="13716000" cy="111569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rPr>
              <a:t>Median U-turn </a:t>
            </a:r>
            <a:r>
              <a:rPr lang="en-US" kern="0" dirty="0"/>
              <a:t>Location Factors</a:t>
            </a:r>
            <a:endParaRPr kumimoji="0" lang="en-US" sz="7250" b="1" i="0" u="none" strike="noStrike" kern="0" cap="none" spc="0" normalizeH="0" baseline="0" noProof="0" dirty="0">
              <a:ln>
                <a:noFill/>
              </a:ln>
              <a:solidFill>
                <a:srgbClr val="0C79EE"/>
              </a:solidFill>
              <a:effectLst/>
              <a:uLnTx/>
              <a:uFillTx/>
              <a:latin typeface="MicrogrammaExtDBol"/>
              <a:ea typeface="+mj-ea"/>
            </a:endParaRPr>
          </a:p>
        </p:txBody>
      </p:sp>
      <p:pic>
        <p:nvPicPr>
          <p:cNvPr id="4" name="object 2">
            <a:extLst>
              <a:ext uri="{FF2B5EF4-FFF2-40B4-BE49-F238E27FC236}">
                <a16:creationId xmlns:a16="http://schemas.microsoft.com/office/drawing/2014/main" id="{21279B16-13B8-5A9F-217E-1318C7F4A1C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3810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object 4">
            <a:extLst>
              <a:ext uri="{FF2B5EF4-FFF2-40B4-BE49-F238E27FC236}">
                <a16:creationId xmlns:a16="http://schemas.microsoft.com/office/drawing/2014/main" id="{3EDBF078-F1A0-64FF-0945-D63C3E96EF4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4058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 name="Table 1">
            <a:extLst>
              <a:ext uri="{FF2B5EF4-FFF2-40B4-BE49-F238E27FC236}">
                <a16:creationId xmlns:a16="http://schemas.microsoft.com/office/drawing/2014/main" id="{21FD75B4-2020-97C3-0E51-33C7958AA8ED}"/>
              </a:ext>
            </a:extLst>
          </p:cNvPr>
          <p:cNvGraphicFramePr>
            <a:graphicFrameLocks noGrp="1"/>
          </p:cNvGraphicFramePr>
          <p:nvPr>
            <p:extLst>
              <p:ext uri="{D42A27DB-BD31-4B8C-83A1-F6EECF244321}">
                <p14:modId xmlns:p14="http://schemas.microsoft.com/office/powerpoint/2010/main" val="3204074745"/>
              </p:ext>
            </p:extLst>
          </p:nvPr>
        </p:nvGraphicFramePr>
        <p:xfrm>
          <a:off x="457200" y="1790700"/>
          <a:ext cx="14859000" cy="7819792"/>
        </p:xfrm>
        <a:graphic>
          <a:graphicData uri="http://schemas.openxmlformats.org/drawingml/2006/table">
            <a:tbl>
              <a:tblPr firstRow="1" firstCol="1" bandRow="1">
                <a:tableStyleId>{2D5ABB26-0587-4C30-8999-92F81FD0307C}</a:tableStyleId>
              </a:tblPr>
              <a:tblGrid>
                <a:gridCol w="4103124">
                  <a:extLst>
                    <a:ext uri="{9D8B030D-6E8A-4147-A177-3AD203B41FA5}">
                      <a16:colId xmlns:a16="http://schemas.microsoft.com/office/drawing/2014/main" val="952262175"/>
                    </a:ext>
                  </a:extLst>
                </a:gridCol>
                <a:gridCol w="10755876">
                  <a:extLst>
                    <a:ext uri="{9D8B030D-6E8A-4147-A177-3AD203B41FA5}">
                      <a16:colId xmlns:a16="http://schemas.microsoft.com/office/drawing/2014/main" val="2885320956"/>
                    </a:ext>
                  </a:extLst>
                </a:gridCol>
              </a:tblGrid>
              <a:tr h="862256">
                <a:tc>
                  <a:txBody>
                    <a:bodyPr/>
                    <a:lstStyle/>
                    <a:p>
                      <a:pPr marL="0" marR="0">
                        <a:lnSpc>
                          <a:spcPct val="115000"/>
                        </a:lnSpc>
                        <a:spcAft>
                          <a:spcPts val="800"/>
                        </a:spcAft>
                        <a:buNone/>
                      </a:pPr>
                      <a:r>
                        <a:rPr lang="en-US" sz="2800" b="1" i="0" kern="100" dirty="0">
                          <a:effectLst/>
                          <a:latin typeface="+mn-lt"/>
                          <a:ea typeface="Calibri Light" panose="020F0302020204030204" pitchFamily="34" charset="0"/>
                          <a:cs typeface="Calibri Light" panose="020F0302020204030204" pitchFamily="34" charset="0"/>
                        </a:rPr>
                        <a:t>U-Turn and Left-Turn Lane Lengths</a:t>
                      </a: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457200" marR="0" indent="-457200">
                        <a:lnSpc>
                          <a:spcPct val="115000"/>
                        </a:lnSpc>
                        <a:spcAft>
                          <a:spcPts val="800"/>
                        </a:spcAft>
                        <a:buFont typeface="Arial" panose="020B0604020202020204" pitchFamily="34" charset="0"/>
                        <a:buChar char="•"/>
                      </a:pPr>
                      <a:r>
                        <a:rPr lang="en-US" sz="2800" b="1" i="0" kern="100" dirty="0">
                          <a:effectLst/>
                          <a:latin typeface="Calibri Light" panose="020F0302020204030204" pitchFamily="34" charset="0"/>
                          <a:cs typeface="Calibri Light" panose="020F0302020204030204" pitchFamily="34" charset="0"/>
                        </a:rPr>
                        <a:t>Space median U-turn opening to accommodate deceleration and storage lengths.</a:t>
                      </a:r>
                      <a:endParaRPr lang="en-US" sz="28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753468055"/>
                  </a:ext>
                </a:extLst>
              </a:tr>
              <a:tr h="862256">
                <a:tc>
                  <a:txBody>
                    <a:bodyPr/>
                    <a:lstStyle/>
                    <a:p>
                      <a:pPr marL="0" marR="0">
                        <a:lnSpc>
                          <a:spcPct val="115000"/>
                        </a:lnSpc>
                        <a:spcAft>
                          <a:spcPts val="800"/>
                        </a:spcAft>
                        <a:buNone/>
                      </a:pPr>
                      <a:r>
                        <a:rPr lang="en-US" sz="2800" b="1" i="0" kern="100" dirty="0">
                          <a:effectLst/>
                          <a:latin typeface="+mn-lt"/>
                          <a:ea typeface="Calibri Light" panose="020F0302020204030204" pitchFamily="34" charset="0"/>
                          <a:cs typeface="Calibri Light" panose="020F0302020204030204" pitchFamily="34" charset="0"/>
                        </a:rPr>
                        <a:t>Median Width</a:t>
                      </a: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457200" marR="0" indent="-457200">
                        <a:lnSpc>
                          <a:spcPct val="115000"/>
                        </a:lnSpc>
                        <a:spcAft>
                          <a:spcPts val="800"/>
                        </a:spcAft>
                        <a:buFont typeface="Arial" panose="020B0604020202020204" pitchFamily="34" charset="0"/>
                        <a:buChar char="•"/>
                      </a:pPr>
                      <a:r>
                        <a:rPr lang="en-US" sz="2800" b="1" i="0" kern="100" dirty="0">
                          <a:effectLst/>
                          <a:latin typeface="Calibri Light" panose="020F0302020204030204" pitchFamily="34" charset="0"/>
                          <a:cs typeface="Calibri Light" panose="020F0302020204030204" pitchFamily="34" charset="0"/>
                        </a:rPr>
                        <a:t>Wider medians allow overlap in U-turn and left-turn lanes, shortening distances.</a:t>
                      </a:r>
                      <a:endParaRPr lang="en-US" sz="28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693420493"/>
                  </a:ext>
                </a:extLst>
              </a:tr>
              <a:tr h="1089959">
                <a:tc>
                  <a:txBody>
                    <a:bodyPr/>
                    <a:lstStyle/>
                    <a:p>
                      <a:pPr marL="0" marR="0">
                        <a:lnSpc>
                          <a:spcPct val="115000"/>
                        </a:lnSpc>
                        <a:spcAft>
                          <a:spcPts val="800"/>
                        </a:spcAft>
                        <a:buNone/>
                      </a:pPr>
                      <a:r>
                        <a:rPr lang="en-US" sz="2800" b="1" i="0" kern="100" dirty="0">
                          <a:effectLst/>
                          <a:latin typeface="+mn-lt"/>
                          <a:ea typeface="Calibri Light" panose="020F0302020204030204" pitchFamily="34" charset="0"/>
                          <a:cs typeface="Calibri Light" panose="020F0302020204030204" pitchFamily="34" charset="0"/>
                        </a:rPr>
                        <a:t>Intersection Sight Distance</a:t>
                      </a: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457200" marR="0" indent="-457200">
                        <a:lnSpc>
                          <a:spcPct val="115000"/>
                        </a:lnSpc>
                        <a:spcAft>
                          <a:spcPts val="800"/>
                        </a:spcAft>
                        <a:buFont typeface="Arial" panose="020B0604020202020204" pitchFamily="34" charset="0"/>
                        <a:buChar char="•"/>
                      </a:pPr>
                      <a:r>
                        <a:rPr lang="en-US" sz="2800" b="1" i="0" kern="100" dirty="0">
                          <a:effectLst/>
                          <a:latin typeface="Calibri Light" panose="020F0302020204030204" pitchFamily="34" charset="0"/>
                          <a:cs typeface="Calibri Light" panose="020F0302020204030204" pitchFamily="34" charset="0"/>
                        </a:rPr>
                        <a:t>Adjust location to achieve U-turn ISD. Consider horizontal and vertical geometry and other sight obstructions.</a:t>
                      </a:r>
                      <a:endParaRPr lang="en-US" sz="28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421169545"/>
                  </a:ext>
                </a:extLst>
              </a:tr>
              <a:tr h="1089959">
                <a:tc>
                  <a:txBody>
                    <a:bodyPr/>
                    <a:lstStyle/>
                    <a:p>
                      <a:pPr marL="0" marR="0">
                        <a:lnSpc>
                          <a:spcPct val="115000"/>
                        </a:lnSpc>
                        <a:spcAft>
                          <a:spcPts val="800"/>
                        </a:spcAft>
                        <a:buNone/>
                      </a:pPr>
                      <a:r>
                        <a:rPr lang="en-US" sz="2800" b="1" i="0" kern="100" dirty="0">
                          <a:effectLst/>
                          <a:latin typeface="+mn-lt"/>
                          <a:ea typeface="Calibri Light" panose="020F0302020204030204" pitchFamily="34" charset="0"/>
                          <a:cs typeface="Calibri Light" panose="020F0302020204030204" pitchFamily="34" charset="0"/>
                        </a:rPr>
                        <a:t>Feature Avoidance</a:t>
                      </a: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457200" marR="0" indent="-457200">
                        <a:lnSpc>
                          <a:spcPct val="115000"/>
                        </a:lnSpc>
                        <a:spcAft>
                          <a:spcPts val="800"/>
                        </a:spcAft>
                        <a:buFont typeface="Arial" panose="020B0604020202020204" pitchFamily="34" charset="0"/>
                        <a:buChar char="•"/>
                      </a:pPr>
                      <a:r>
                        <a:rPr lang="en-US" sz="2800" b="1" i="0" kern="100" dirty="0">
                          <a:effectLst/>
                          <a:latin typeface="Calibri Light" panose="020F0302020204030204" pitchFamily="34" charset="0"/>
                          <a:cs typeface="Calibri Light" panose="020F0302020204030204" pitchFamily="34" charset="0"/>
                        </a:rPr>
                        <a:t>Avoid placing a U-turn (and loon) where a bridge, box culvert, utility, or other immovable roadside feature is present.</a:t>
                      </a:r>
                      <a:endParaRPr lang="en-US" sz="28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86558803"/>
                  </a:ext>
                </a:extLst>
              </a:tr>
              <a:tr h="1089959">
                <a:tc>
                  <a:txBody>
                    <a:bodyPr/>
                    <a:lstStyle/>
                    <a:p>
                      <a:pPr marL="0" marR="0">
                        <a:lnSpc>
                          <a:spcPct val="115000"/>
                        </a:lnSpc>
                        <a:spcAft>
                          <a:spcPts val="800"/>
                        </a:spcAft>
                        <a:buNone/>
                      </a:pPr>
                      <a:r>
                        <a:rPr lang="en-US" sz="2800" b="1" i="0" kern="100" dirty="0">
                          <a:effectLst/>
                          <a:latin typeface="+mn-lt"/>
                          <a:ea typeface="Calibri Light" panose="020F0302020204030204" pitchFamily="34" charset="0"/>
                          <a:cs typeface="Calibri Light" panose="020F0302020204030204" pitchFamily="34" charset="0"/>
                        </a:rPr>
                        <a:t>Superelevation</a:t>
                      </a: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457200" marR="0" indent="-457200">
                        <a:lnSpc>
                          <a:spcPct val="115000"/>
                        </a:lnSpc>
                        <a:spcAft>
                          <a:spcPts val="800"/>
                        </a:spcAft>
                        <a:buFont typeface="Arial" panose="020B0604020202020204" pitchFamily="34" charset="0"/>
                        <a:buChar char="•"/>
                      </a:pPr>
                      <a:r>
                        <a:rPr lang="en-US" sz="2800" b="1" i="0" kern="100" dirty="0">
                          <a:effectLst/>
                          <a:latin typeface="Calibri Light" panose="020F0302020204030204" pitchFamily="34" charset="0"/>
                          <a:cs typeface="Calibri Light" panose="020F0302020204030204" pitchFamily="34" charset="0"/>
                        </a:rPr>
                        <a:t>Avoid locating a U-turn with a loon in a superelevated section. This increases grade differences at the loon’s far edge.</a:t>
                      </a:r>
                      <a:endParaRPr lang="en-US" sz="28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3094541686"/>
                  </a:ext>
                </a:extLst>
              </a:tr>
              <a:tr h="781829">
                <a:tc>
                  <a:txBody>
                    <a:bodyPr/>
                    <a:lstStyle/>
                    <a:p>
                      <a:pPr marL="0" marR="0">
                        <a:lnSpc>
                          <a:spcPct val="115000"/>
                        </a:lnSpc>
                        <a:spcAft>
                          <a:spcPts val="800"/>
                        </a:spcAft>
                        <a:buNone/>
                      </a:pPr>
                      <a:r>
                        <a:rPr lang="en-US" sz="2800" b="1" i="0" kern="100" dirty="0">
                          <a:effectLst/>
                          <a:latin typeface="+mn-lt"/>
                          <a:ea typeface="Calibri Light" panose="020F0302020204030204" pitchFamily="34" charset="0"/>
                          <a:cs typeface="Calibri Light" panose="020F0302020204030204" pitchFamily="34" charset="0"/>
                        </a:rPr>
                        <a:t>ROW Restriction</a:t>
                      </a: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457200" marR="0" indent="-457200">
                        <a:lnSpc>
                          <a:spcPct val="115000"/>
                        </a:lnSpc>
                        <a:spcAft>
                          <a:spcPts val="800"/>
                        </a:spcAft>
                        <a:buFont typeface="Arial" panose="020B0604020202020204" pitchFamily="34" charset="0"/>
                        <a:buChar char="•"/>
                      </a:pPr>
                      <a:r>
                        <a:rPr lang="en-US" sz="2800" b="1" i="0" kern="100" dirty="0">
                          <a:effectLst/>
                          <a:latin typeface="Calibri Light" panose="020F0302020204030204" pitchFamily="34" charset="0"/>
                          <a:cs typeface="Calibri Light" panose="020F0302020204030204" pitchFamily="34" charset="0"/>
                        </a:rPr>
                        <a:t>Adjust a U-turn with a loon location where ROW is constrained.</a:t>
                      </a:r>
                      <a:endParaRPr lang="en-US" sz="28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201914689"/>
                  </a:ext>
                </a:extLst>
              </a:tr>
              <a:tr h="781829">
                <a:tc>
                  <a:txBody>
                    <a:bodyPr/>
                    <a:lstStyle/>
                    <a:p>
                      <a:pPr marL="0" marR="0">
                        <a:lnSpc>
                          <a:spcPct val="115000"/>
                        </a:lnSpc>
                        <a:spcAft>
                          <a:spcPts val="800"/>
                        </a:spcAft>
                        <a:buNone/>
                      </a:pPr>
                      <a:r>
                        <a:rPr lang="en-US" sz="2800" b="1" i="0" kern="100" dirty="0">
                          <a:effectLst/>
                          <a:latin typeface="+mn-lt"/>
                          <a:ea typeface="Calibri Light" panose="020F0302020204030204" pitchFamily="34" charset="0"/>
                          <a:cs typeface="Calibri Light" panose="020F0302020204030204" pitchFamily="34" charset="0"/>
                        </a:rPr>
                        <a:t>Driveway/Access Point</a:t>
                      </a: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tc>
                  <a:txBody>
                    <a:bodyPr/>
                    <a:lstStyle/>
                    <a:p>
                      <a:pPr marL="457200" marR="0" indent="-457200">
                        <a:lnSpc>
                          <a:spcPct val="115000"/>
                        </a:lnSpc>
                        <a:spcAft>
                          <a:spcPts val="800"/>
                        </a:spcAft>
                        <a:buFont typeface="Arial" panose="020B0604020202020204" pitchFamily="34" charset="0"/>
                        <a:buChar char="•"/>
                      </a:pPr>
                      <a:r>
                        <a:rPr lang="en-US" sz="2800" b="1" i="0" kern="100" dirty="0">
                          <a:effectLst/>
                          <a:latin typeface="Calibri Light" panose="020F0302020204030204" pitchFamily="34" charset="0"/>
                          <a:cs typeface="Calibri Light" panose="020F0302020204030204" pitchFamily="34" charset="0"/>
                        </a:rPr>
                        <a:t>Adjust U-turn to avoid entrance or access points (see Section 6.10).</a:t>
                      </a:r>
                      <a:endParaRPr lang="en-US" sz="28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tx2">
                        <a:lumMod val="20000"/>
                        <a:lumOff val="80000"/>
                      </a:schemeClr>
                    </a:solidFill>
                  </a:tcPr>
                </a:tc>
                <a:extLst>
                  <a:ext uri="{0D108BD9-81ED-4DB2-BD59-A6C34878D82A}">
                    <a16:rowId xmlns:a16="http://schemas.microsoft.com/office/drawing/2014/main" val="2047154624"/>
                  </a:ext>
                </a:extLst>
              </a:tr>
              <a:tr h="1061953">
                <a:tc>
                  <a:txBody>
                    <a:bodyPr/>
                    <a:lstStyle/>
                    <a:p>
                      <a:pPr marL="0" marR="0">
                        <a:lnSpc>
                          <a:spcPct val="115000"/>
                        </a:lnSpc>
                        <a:spcAft>
                          <a:spcPts val="800"/>
                        </a:spcAft>
                        <a:buNone/>
                      </a:pPr>
                      <a:r>
                        <a:rPr lang="en-US" sz="2800" b="1" i="0" kern="100" dirty="0">
                          <a:effectLst/>
                          <a:latin typeface="+mn-lt"/>
                          <a:ea typeface="Calibri Light" panose="020F0302020204030204" pitchFamily="34" charset="0"/>
                          <a:cs typeface="Calibri Light" panose="020F0302020204030204" pitchFamily="34" charset="0"/>
                        </a:rPr>
                        <a:t>Partial Access Control</a:t>
                      </a: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457200" marR="0" indent="-457200">
                        <a:lnSpc>
                          <a:spcPct val="115000"/>
                        </a:lnSpc>
                        <a:spcAft>
                          <a:spcPts val="800"/>
                        </a:spcAft>
                        <a:buFont typeface="Arial" panose="020B0604020202020204" pitchFamily="34" charset="0"/>
                        <a:buChar char="•"/>
                      </a:pPr>
                      <a:r>
                        <a:rPr lang="en-US" sz="2800" b="1" i="0" kern="100" dirty="0">
                          <a:effectLst/>
                          <a:latin typeface="Calibri Light" panose="020F0302020204030204" pitchFamily="34" charset="0"/>
                          <a:cs typeface="Calibri Light" panose="020F0302020204030204" pitchFamily="34" charset="0"/>
                        </a:rPr>
                        <a:t>Move closer to the main intersection to allow spacing between adjacent RCUT median U-turn openings.</a:t>
                      </a:r>
                      <a:endParaRPr lang="en-US" sz="2800" b="1" i="0" kern="100" dirty="0">
                        <a:effectLst/>
                        <a:latin typeface="Calibri Light" panose="020F0302020204030204" pitchFamily="34" charset="0"/>
                        <a:ea typeface="Aptos" panose="020B0004020202020204" pitchFamily="34" charset="0"/>
                        <a:cs typeface="Calibri Light" panose="020F0302020204030204" pitchFamily="34" charset="0"/>
                      </a:endParaRPr>
                    </a:p>
                  </a:txBody>
                  <a:tcPr marL="68580" marR="68580"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515515452"/>
                  </a:ext>
                </a:extLst>
              </a:tr>
            </a:tbl>
          </a:graphicData>
        </a:graphic>
      </p:graphicFrame>
      <p:sp>
        <p:nvSpPr>
          <p:cNvPr id="7" name="TextBox 6">
            <a:extLst>
              <a:ext uri="{FF2B5EF4-FFF2-40B4-BE49-F238E27FC236}">
                <a16:creationId xmlns:a16="http://schemas.microsoft.com/office/drawing/2014/main" id="{906BDB4B-7780-DB27-9ADA-2D7017103EDD}"/>
              </a:ext>
            </a:extLst>
          </p:cNvPr>
          <p:cNvSpPr txBox="1"/>
          <p:nvPr/>
        </p:nvSpPr>
        <p:spPr>
          <a:xfrm>
            <a:off x="381000" y="9639300"/>
            <a:ext cx="8153400" cy="369332"/>
          </a:xfrm>
          <a:prstGeom prst="rect">
            <a:avLst/>
          </a:prstGeom>
          <a:noFill/>
        </p:spPr>
        <p:txBody>
          <a:bodyPr wrap="square" rtlCol="0">
            <a:spAutoFit/>
          </a:bodyPr>
          <a:lstStyle/>
          <a:p>
            <a:r>
              <a:rPr lang="en-US" b="1" i="1" dirty="0">
                <a:latin typeface="MicrogrammaExtDBol"/>
              </a:rPr>
              <a:t>Source: KYTC RCUT Design Guidance, Table 10, simplified.</a:t>
            </a:r>
          </a:p>
        </p:txBody>
      </p:sp>
    </p:spTree>
    <p:extLst>
      <p:ext uri="{BB962C8B-B14F-4D97-AF65-F5344CB8AC3E}">
        <p14:creationId xmlns:p14="http://schemas.microsoft.com/office/powerpoint/2010/main" val="325644180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D66AD26-E0A5-F4A0-574D-A6FBA8355C6A}"/>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9ABCF712-2248-879D-E8DA-9D5F3C715188}"/>
              </a:ext>
            </a:extLst>
          </p:cNvPr>
          <p:cNvSpPr txBox="1">
            <a:spLocks/>
          </p:cNvSpPr>
          <p:nvPr/>
        </p:nvSpPr>
        <p:spPr>
          <a:xfrm>
            <a:off x="2209800" y="190500"/>
            <a:ext cx="12213431" cy="111569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rPr>
              <a:t>Single-Lane Loon Design</a:t>
            </a:r>
          </a:p>
        </p:txBody>
      </p:sp>
      <p:pic>
        <p:nvPicPr>
          <p:cNvPr id="4" name="Picture 3">
            <a:extLst>
              <a:ext uri="{FF2B5EF4-FFF2-40B4-BE49-F238E27FC236}">
                <a16:creationId xmlns:a16="http://schemas.microsoft.com/office/drawing/2014/main" id="{8A531894-FFBE-C3ED-1A8B-5D06F9FEEBB5}"/>
              </a:ext>
            </a:extLst>
          </p:cNvPr>
          <p:cNvPicPr>
            <a:picLocks noChangeAspect="1"/>
          </p:cNvPicPr>
          <p:nvPr/>
        </p:nvPicPr>
        <p:blipFill>
          <a:blip r:embed="rId3">
            <a:extLst>
              <a:ext uri="{28A0092B-C50C-407E-A947-70E740481C1C}">
                <a14:useLocalDpi xmlns:a14="http://schemas.microsoft.com/office/drawing/2010/main" val="0"/>
              </a:ext>
            </a:extLst>
          </a:blip>
          <a:srcRect l="2945" t="3803" r="2945" b="52752"/>
          <a:stretch>
            <a:fillRect/>
          </a:stretch>
        </p:blipFill>
        <p:spPr>
          <a:xfrm>
            <a:off x="380999" y="1562100"/>
            <a:ext cx="16745369" cy="8260770"/>
          </a:xfrm>
          <a:prstGeom prst="rect">
            <a:avLst/>
          </a:prstGeom>
          <a:ln>
            <a:noFill/>
          </a:ln>
        </p:spPr>
      </p:pic>
      <p:pic>
        <p:nvPicPr>
          <p:cNvPr id="4098" name="object 2">
            <a:extLst>
              <a:ext uri="{FF2B5EF4-FFF2-40B4-BE49-F238E27FC236}">
                <a16:creationId xmlns:a16="http://schemas.microsoft.com/office/drawing/2014/main" id="{935DE9E9-9493-25B8-5780-F72D31894A6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1" name="Straight Arrow Connector 10">
            <a:extLst>
              <a:ext uri="{FF2B5EF4-FFF2-40B4-BE49-F238E27FC236}">
                <a16:creationId xmlns:a16="http://schemas.microsoft.com/office/drawing/2014/main" id="{3980E509-0959-EE33-0C74-E4EAD04D63CE}"/>
              </a:ext>
            </a:extLst>
          </p:cNvPr>
          <p:cNvCxnSpPr>
            <a:cxnSpLocks/>
            <a:stCxn id="9" idx="1"/>
          </p:cNvCxnSpPr>
          <p:nvPr/>
        </p:nvCxnSpPr>
        <p:spPr>
          <a:xfrm flipH="1">
            <a:off x="5181600" y="5143500"/>
            <a:ext cx="1447800" cy="45720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5C07E5D8-1BB7-E247-10F0-AC9C41BAD84C}"/>
              </a:ext>
            </a:extLst>
          </p:cNvPr>
          <p:cNvCxnSpPr>
            <a:cxnSpLocks/>
            <a:stCxn id="9" idx="1"/>
          </p:cNvCxnSpPr>
          <p:nvPr/>
        </p:nvCxnSpPr>
        <p:spPr>
          <a:xfrm flipH="1" flipV="1">
            <a:off x="4191000" y="4381500"/>
            <a:ext cx="2438400" cy="76200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7351FCAF-3C33-3A1D-69B9-0D9699767384}"/>
              </a:ext>
            </a:extLst>
          </p:cNvPr>
          <p:cNvCxnSpPr>
            <a:cxnSpLocks/>
          </p:cNvCxnSpPr>
          <p:nvPr/>
        </p:nvCxnSpPr>
        <p:spPr>
          <a:xfrm flipH="1">
            <a:off x="3581400" y="5143500"/>
            <a:ext cx="3048000" cy="2514600"/>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22" name="Straight Arrow Connector 21">
            <a:extLst>
              <a:ext uri="{FF2B5EF4-FFF2-40B4-BE49-F238E27FC236}">
                <a16:creationId xmlns:a16="http://schemas.microsoft.com/office/drawing/2014/main" id="{545DB27D-B60D-C946-52EA-21F6650056A1}"/>
              </a:ext>
            </a:extLst>
          </p:cNvPr>
          <p:cNvCxnSpPr>
            <a:cxnSpLocks/>
          </p:cNvCxnSpPr>
          <p:nvPr/>
        </p:nvCxnSpPr>
        <p:spPr>
          <a:xfrm flipH="1">
            <a:off x="5789598" y="6629400"/>
            <a:ext cx="273858" cy="1999402"/>
          </a:xfrm>
          <a:prstGeom prst="straightConnector1">
            <a:avLst/>
          </a:prstGeom>
          <a:ln w="762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FAF457BC-C598-AB1E-4138-E375648F0DDB}"/>
              </a:ext>
            </a:extLst>
          </p:cNvPr>
          <p:cNvCxnSpPr>
            <a:cxnSpLocks/>
            <a:stCxn id="21" idx="1"/>
          </p:cNvCxnSpPr>
          <p:nvPr/>
        </p:nvCxnSpPr>
        <p:spPr>
          <a:xfrm flipH="1" flipV="1">
            <a:off x="3497305" y="4974748"/>
            <a:ext cx="2598695" cy="1654652"/>
          </a:xfrm>
          <a:prstGeom prst="straightConnector1">
            <a:avLst/>
          </a:prstGeom>
          <a:ln w="762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A94C3B5C-5602-5A82-3657-DA7527A8CFFF}"/>
              </a:ext>
            </a:extLst>
          </p:cNvPr>
          <p:cNvCxnSpPr>
            <a:cxnSpLocks/>
            <a:stCxn id="21" idx="1"/>
          </p:cNvCxnSpPr>
          <p:nvPr/>
        </p:nvCxnSpPr>
        <p:spPr>
          <a:xfrm flipH="1" flipV="1">
            <a:off x="5582557" y="5048250"/>
            <a:ext cx="513443" cy="1581150"/>
          </a:xfrm>
          <a:prstGeom prst="straightConnector1">
            <a:avLst/>
          </a:prstGeom>
          <a:ln w="76200">
            <a:solidFill>
              <a:schemeClr val="accent3"/>
            </a:solidFill>
            <a:tailEnd type="triangle"/>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3A5163C7-31E2-2BFC-A519-6E33AFFE0705}"/>
              </a:ext>
            </a:extLst>
          </p:cNvPr>
          <p:cNvCxnSpPr>
            <a:cxnSpLocks/>
            <a:stCxn id="35" idx="1"/>
          </p:cNvCxnSpPr>
          <p:nvPr/>
        </p:nvCxnSpPr>
        <p:spPr>
          <a:xfrm flipH="1" flipV="1">
            <a:off x="5318209" y="2465228"/>
            <a:ext cx="3435475" cy="970702"/>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7F63DFF4-EFCA-EF6D-3EB0-21177A772A5B}"/>
              </a:ext>
            </a:extLst>
          </p:cNvPr>
          <p:cNvCxnSpPr>
            <a:cxnSpLocks/>
            <a:stCxn id="35" idx="1"/>
          </p:cNvCxnSpPr>
          <p:nvPr/>
        </p:nvCxnSpPr>
        <p:spPr>
          <a:xfrm flipH="1">
            <a:off x="5318209" y="3435930"/>
            <a:ext cx="3435475" cy="5441370"/>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0" name="Straight Arrow Connector 39">
            <a:extLst>
              <a:ext uri="{FF2B5EF4-FFF2-40B4-BE49-F238E27FC236}">
                <a16:creationId xmlns:a16="http://schemas.microsoft.com/office/drawing/2014/main" id="{110530DB-508E-6806-7A56-01AD5120C746}"/>
              </a:ext>
            </a:extLst>
          </p:cNvPr>
          <p:cNvCxnSpPr>
            <a:cxnSpLocks/>
          </p:cNvCxnSpPr>
          <p:nvPr/>
        </p:nvCxnSpPr>
        <p:spPr>
          <a:xfrm flipH="1" flipV="1">
            <a:off x="1631908" y="2382606"/>
            <a:ext cx="3511592" cy="3979"/>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2" name="Straight Arrow Connector 41">
            <a:extLst>
              <a:ext uri="{FF2B5EF4-FFF2-40B4-BE49-F238E27FC236}">
                <a16:creationId xmlns:a16="http://schemas.microsoft.com/office/drawing/2014/main" id="{B9A32F6E-2DB8-53EE-64D6-3F07FA4FF517}"/>
              </a:ext>
            </a:extLst>
          </p:cNvPr>
          <p:cNvCxnSpPr>
            <a:cxnSpLocks/>
          </p:cNvCxnSpPr>
          <p:nvPr/>
        </p:nvCxnSpPr>
        <p:spPr>
          <a:xfrm flipH="1" flipV="1">
            <a:off x="1650958" y="9029700"/>
            <a:ext cx="3511592" cy="3979"/>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a:extLst>
              <a:ext uri="{FF2B5EF4-FFF2-40B4-BE49-F238E27FC236}">
                <a16:creationId xmlns:a16="http://schemas.microsoft.com/office/drawing/2014/main" id="{678E2765-CD95-BA3D-FDE8-BB50CF50F5E9}"/>
              </a:ext>
            </a:extLst>
          </p:cNvPr>
          <p:cNvCxnSpPr>
            <a:cxnSpLocks/>
          </p:cNvCxnSpPr>
          <p:nvPr/>
        </p:nvCxnSpPr>
        <p:spPr>
          <a:xfrm flipV="1">
            <a:off x="5181600" y="2380483"/>
            <a:ext cx="3457783" cy="5395"/>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4531FFD1-0184-BD84-0B49-9A68CE8EC267}"/>
              </a:ext>
            </a:extLst>
          </p:cNvPr>
          <p:cNvCxnSpPr>
            <a:cxnSpLocks/>
          </p:cNvCxnSpPr>
          <p:nvPr/>
        </p:nvCxnSpPr>
        <p:spPr>
          <a:xfrm flipV="1">
            <a:off x="5162550" y="9029700"/>
            <a:ext cx="3457783" cy="5395"/>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C68E5222-9829-E52F-9A7B-DAD3C7FE605A}"/>
              </a:ext>
            </a:extLst>
          </p:cNvPr>
          <p:cNvCxnSpPr>
            <a:cxnSpLocks/>
          </p:cNvCxnSpPr>
          <p:nvPr/>
        </p:nvCxnSpPr>
        <p:spPr>
          <a:xfrm flipH="1" flipV="1">
            <a:off x="8532061" y="8241925"/>
            <a:ext cx="1629652" cy="375925"/>
          </a:xfrm>
          <a:prstGeom prst="straightConnector1">
            <a:avLst/>
          </a:prstGeom>
          <a:ln w="762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1F888821-31F9-71CC-E5A6-7E40DA536847}"/>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26</a:t>
            </a:r>
          </a:p>
        </p:txBody>
      </p:sp>
      <p:sp>
        <p:nvSpPr>
          <p:cNvPr id="35" name="Rectangle: Rounded Corners 34">
            <a:extLst>
              <a:ext uri="{FF2B5EF4-FFF2-40B4-BE49-F238E27FC236}">
                <a16:creationId xmlns:a16="http://schemas.microsoft.com/office/drawing/2014/main" id="{220F751E-832F-5DEE-E576-9AB7330039F3}"/>
              </a:ext>
            </a:extLst>
          </p:cNvPr>
          <p:cNvSpPr/>
          <p:nvPr/>
        </p:nvSpPr>
        <p:spPr>
          <a:xfrm>
            <a:off x="8753684" y="2355475"/>
            <a:ext cx="9372600" cy="2160910"/>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If access is provided within 100 ft. upstream or downstream, provide a raised island in median.</a:t>
            </a:r>
          </a:p>
        </p:txBody>
      </p:sp>
      <p:sp>
        <p:nvSpPr>
          <p:cNvPr id="9" name="Rectangle: Rounded Corners 8">
            <a:extLst>
              <a:ext uri="{FF2B5EF4-FFF2-40B4-BE49-F238E27FC236}">
                <a16:creationId xmlns:a16="http://schemas.microsoft.com/office/drawing/2014/main" id="{B534F651-6CCF-ECA6-F3F4-A1242FE10B6E}"/>
              </a:ext>
            </a:extLst>
          </p:cNvPr>
          <p:cNvSpPr/>
          <p:nvPr/>
        </p:nvSpPr>
        <p:spPr>
          <a:xfrm>
            <a:off x="6629400" y="4686300"/>
            <a:ext cx="9372600" cy="914400"/>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Radius determined by design vehicle</a:t>
            </a:r>
          </a:p>
        </p:txBody>
      </p:sp>
      <p:sp>
        <p:nvSpPr>
          <p:cNvPr id="21" name="Rectangle: Rounded Corners 20">
            <a:extLst>
              <a:ext uri="{FF2B5EF4-FFF2-40B4-BE49-F238E27FC236}">
                <a16:creationId xmlns:a16="http://schemas.microsoft.com/office/drawing/2014/main" id="{F89776BE-8D11-8A7C-537F-F81EF11F0A36}"/>
              </a:ext>
            </a:extLst>
          </p:cNvPr>
          <p:cNvSpPr/>
          <p:nvPr/>
        </p:nvSpPr>
        <p:spPr>
          <a:xfrm>
            <a:off x="6096000" y="6172200"/>
            <a:ext cx="9372600" cy="914400"/>
          </a:xfrm>
          <a:prstGeom prst="roundRect">
            <a:avLst/>
          </a:prstGeom>
          <a:solidFill>
            <a:schemeClr val="accent3"/>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2 ft. Paved Shoulder (1 ft. Minimum)</a:t>
            </a:r>
          </a:p>
        </p:txBody>
      </p:sp>
      <p:sp>
        <p:nvSpPr>
          <p:cNvPr id="13" name="Rectangle: Rounded Corners 12">
            <a:extLst>
              <a:ext uri="{FF2B5EF4-FFF2-40B4-BE49-F238E27FC236}">
                <a16:creationId xmlns:a16="http://schemas.microsoft.com/office/drawing/2014/main" id="{7427DEA3-14A7-77E2-44EA-51690FBD98A0}"/>
              </a:ext>
            </a:extLst>
          </p:cNvPr>
          <p:cNvSpPr/>
          <p:nvPr/>
        </p:nvSpPr>
        <p:spPr>
          <a:xfrm>
            <a:off x="10161713" y="8233133"/>
            <a:ext cx="6456111" cy="644167"/>
          </a:xfrm>
          <a:prstGeom prst="round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Tapered design preferred</a:t>
            </a:r>
          </a:p>
        </p:txBody>
      </p:sp>
    </p:spTree>
    <p:extLst>
      <p:ext uri="{BB962C8B-B14F-4D97-AF65-F5344CB8AC3E}">
        <p14:creationId xmlns:p14="http://schemas.microsoft.com/office/powerpoint/2010/main" val="828390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9"/>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4"/>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6"/>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1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2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4"/>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xit" presetSubtype="0" fill="hold" grpId="1" nodeType="clickEffect">
                                  <p:stCondLst>
                                    <p:cond delay="0"/>
                                  </p:stCondLst>
                                  <p:childTnLst>
                                    <p:set>
                                      <p:cBhvr>
                                        <p:cTn id="36" dur="1" fill="hold">
                                          <p:stCondLst>
                                            <p:cond delay="0"/>
                                          </p:stCondLst>
                                        </p:cTn>
                                        <p:tgtEl>
                                          <p:spTgt spid="21"/>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27"/>
                                        </p:tgtEl>
                                        <p:attrNameLst>
                                          <p:attrName>style.visibility</p:attrName>
                                        </p:attrNameLst>
                                      </p:cBhvr>
                                      <p:to>
                                        <p:strVal val="hidden"/>
                                      </p:to>
                                    </p:set>
                                  </p:childTnLst>
                                </p:cTn>
                              </p:par>
                              <p:par>
                                <p:cTn id="39" presetID="1" presetClass="exit" presetSubtype="0" fill="hold" nodeType="withEffect">
                                  <p:stCondLst>
                                    <p:cond delay="0"/>
                                  </p:stCondLst>
                                  <p:childTnLst>
                                    <p:set>
                                      <p:cBhvr>
                                        <p:cTn id="40" dur="1" fill="hold">
                                          <p:stCondLst>
                                            <p:cond delay="0"/>
                                          </p:stCondLst>
                                        </p:cTn>
                                        <p:tgtEl>
                                          <p:spTgt spid="24"/>
                                        </p:tgtEl>
                                        <p:attrNameLst>
                                          <p:attrName>style.visibility</p:attrName>
                                        </p:attrNameLst>
                                      </p:cBhvr>
                                      <p:to>
                                        <p:strVal val="hidden"/>
                                      </p:to>
                                    </p:set>
                                  </p:childTnLst>
                                </p:cTn>
                              </p:par>
                              <p:par>
                                <p:cTn id="41" presetID="1" presetClass="exit" presetSubtype="0" fill="hold" nodeType="withEffect">
                                  <p:stCondLst>
                                    <p:cond delay="0"/>
                                  </p:stCondLst>
                                  <p:childTnLst>
                                    <p:set>
                                      <p:cBhvr>
                                        <p:cTn id="42" dur="1" fill="hold">
                                          <p:stCondLst>
                                            <p:cond delay="0"/>
                                          </p:stCondLst>
                                        </p:cTn>
                                        <p:tgtEl>
                                          <p:spTgt spid="22"/>
                                        </p:tgtEl>
                                        <p:attrNameLst>
                                          <p:attrName>style.visibility</p:attrName>
                                        </p:attrNameLst>
                                      </p:cBhvr>
                                      <p:to>
                                        <p:strVal val="hidden"/>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5"/>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36"/>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40"/>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42"/>
                                        </p:tgtEl>
                                        <p:attrNameLst>
                                          <p:attrName>style.visibility</p:attrName>
                                        </p:attrNameLst>
                                      </p:cBhvr>
                                      <p:to>
                                        <p:strVal val="visible"/>
                                      </p:to>
                                    </p:set>
                                  </p:childTnLst>
                                </p:cTn>
                              </p:par>
                              <p:par>
                                <p:cTn id="55" presetID="1" presetClass="entr" presetSubtype="0" fill="hold" nodeType="withEffect">
                                  <p:stCondLst>
                                    <p:cond delay="0"/>
                                  </p:stCondLst>
                                  <p:childTnLst>
                                    <p:set>
                                      <p:cBhvr>
                                        <p:cTn id="56" dur="1" fill="hold">
                                          <p:stCondLst>
                                            <p:cond delay="0"/>
                                          </p:stCondLst>
                                        </p:cTn>
                                        <p:tgtEl>
                                          <p:spTgt spid="43"/>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5"/>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1" nodeType="clickEffect">
                                  <p:stCondLst>
                                    <p:cond delay="0"/>
                                  </p:stCondLst>
                                  <p:childTnLst>
                                    <p:set>
                                      <p:cBhvr>
                                        <p:cTn id="62" dur="1" fill="hold">
                                          <p:stCondLst>
                                            <p:cond delay="0"/>
                                          </p:stCondLst>
                                        </p:cTn>
                                        <p:tgtEl>
                                          <p:spTgt spid="35"/>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36"/>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38"/>
                                        </p:tgtEl>
                                        <p:attrNameLst>
                                          <p:attrName>style.visibility</p:attrName>
                                        </p:attrNameLst>
                                      </p:cBhvr>
                                      <p:to>
                                        <p:strVal val="hidden"/>
                                      </p:to>
                                    </p:set>
                                  </p:childTnLst>
                                </p:cTn>
                              </p:par>
                              <p:par>
                                <p:cTn id="67" presetID="1" presetClass="exit" presetSubtype="0" fill="hold" nodeType="withEffect">
                                  <p:stCondLst>
                                    <p:cond delay="0"/>
                                  </p:stCondLst>
                                  <p:childTnLst>
                                    <p:set>
                                      <p:cBhvr>
                                        <p:cTn id="68" dur="1" fill="hold">
                                          <p:stCondLst>
                                            <p:cond delay="0"/>
                                          </p:stCondLst>
                                        </p:cTn>
                                        <p:tgtEl>
                                          <p:spTgt spid="40"/>
                                        </p:tgtEl>
                                        <p:attrNameLst>
                                          <p:attrName>style.visibility</p:attrName>
                                        </p:attrNameLst>
                                      </p:cBhvr>
                                      <p:to>
                                        <p:strVal val="hidden"/>
                                      </p:to>
                                    </p:set>
                                  </p:childTnLst>
                                </p:cTn>
                              </p:par>
                              <p:par>
                                <p:cTn id="69" presetID="1" presetClass="exit" presetSubtype="0" fill="hold" nodeType="withEffect">
                                  <p:stCondLst>
                                    <p:cond delay="0"/>
                                  </p:stCondLst>
                                  <p:childTnLst>
                                    <p:set>
                                      <p:cBhvr>
                                        <p:cTn id="70" dur="1" fill="hold">
                                          <p:stCondLst>
                                            <p:cond delay="0"/>
                                          </p:stCondLst>
                                        </p:cTn>
                                        <p:tgtEl>
                                          <p:spTgt spid="42"/>
                                        </p:tgtEl>
                                        <p:attrNameLst>
                                          <p:attrName>style.visibility</p:attrName>
                                        </p:attrNameLst>
                                      </p:cBhvr>
                                      <p:to>
                                        <p:strVal val="hidden"/>
                                      </p:to>
                                    </p:set>
                                  </p:childTnLst>
                                </p:cTn>
                              </p:par>
                              <p:par>
                                <p:cTn id="71" presetID="1" presetClass="exit" presetSubtype="0" fill="hold" nodeType="withEffect">
                                  <p:stCondLst>
                                    <p:cond delay="0"/>
                                  </p:stCondLst>
                                  <p:childTnLst>
                                    <p:set>
                                      <p:cBhvr>
                                        <p:cTn id="72" dur="1" fill="hold">
                                          <p:stCondLst>
                                            <p:cond delay="0"/>
                                          </p:stCondLst>
                                        </p:cTn>
                                        <p:tgtEl>
                                          <p:spTgt spid="43"/>
                                        </p:tgtEl>
                                        <p:attrNameLst>
                                          <p:attrName>style.visibility</p:attrName>
                                        </p:attrNameLst>
                                      </p:cBhvr>
                                      <p:to>
                                        <p:strVal val="hidden"/>
                                      </p:to>
                                    </p:set>
                                  </p:childTnLst>
                                </p:cTn>
                              </p:par>
                              <p:par>
                                <p:cTn id="73" presetID="1" presetClass="exit" presetSubtype="0" fill="hold" nodeType="withEffect">
                                  <p:stCondLst>
                                    <p:cond delay="0"/>
                                  </p:stCondLst>
                                  <p:childTnLst>
                                    <p:set>
                                      <p:cBhvr>
                                        <p:cTn id="74" dur="1" fill="hold">
                                          <p:stCondLst>
                                            <p:cond delay="0"/>
                                          </p:stCondLst>
                                        </p:cTn>
                                        <p:tgtEl>
                                          <p:spTgt spid="45"/>
                                        </p:tgtEl>
                                        <p:attrNameLst>
                                          <p:attrName>style.visibility</p:attrName>
                                        </p:attrNameLst>
                                      </p:cBhvr>
                                      <p:to>
                                        <p:strVal val="hidden"/>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13"/>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5"/>
                                        </p:tgtEl>
                                        <p:attrNameLst>
                                          <p:attrName>style.visibility</p:attrName>
                                        </p:attrNameLst>
                                      </p:cBhvr>
                                      <p:to>
                                        <p:strVal val="visible"/>
                                      </p:to>
                                    </p:set>
                                  </p:childTnLst>
                                </p:cTn>
                              </p:par>
                            </p:childTnLst>
                          </p:cTn>
                        </p:par>
                      </p:childTnLst>
                    </p:cTn>
                  </p:par>
                  <p:par>
                    <p:cTn id="81" fill="hold">
                      <p:stCondLst>
                        <p:cond delay="indefinite"/>
                      </p:stCondLst>
                      <p:childTnLst>
                        <p:par>
                          <p:cTn id="82" fill="hold">
                            <p:stCondLst>
                              <p:cond delay="0"/>
                            </p:stCondLst>
                            <p:childTnLst>
                              <p:par>
                                <p:cTn id="83" presetID="1" presetClass="exit" presetSubtype="0" fill="hold" grpId="1" nodeType="clickEffect">
                                  <p:stCondLst>
                                    <p:cond delay="0"/>
                                  </p:stCondLst>
                                  <p:childTnLst>
                                    <p:set>
                                      <p:cBhvr>
                                        <p:cTn id="84" dur="1" fill="hold">
                                          <p:stCondLst>
                                            <p:cond delay="0"/>
                                          </p:stCondLst>
                                        </p:cTn>
                                        <p:tgtEl>
                                          <p:spTgt spid="13"/>
                                        </p:tgtEl>
                                        <p:attrNameLst>
                                          <p:attrName>style.visibility</p:attrName>
                                        </p:attrNameLst>
                                      </p:cBhvr>
                                      <p:to>
                                        <p:strVal val="hidden"/>
                                      </p:to>
                                    </p:set>
                                  </p:childTnLst>
                                </p:cTn>
                              </p:par>
                              <p:par>
                                <p:cTn id="85" presetID="1" presetClass="exit" presetSubtype="0" fill="hold" nodeType="withEffect">
                                  <p:stCondLst>
                                    <p:cond delay="0"/>
                                  </p:stCondLst>
                                  <p:childTnLst>
                                    <p:set>
                                      <p:cBhvr>
                                        <p:cTn id="86" dur="1" fill="hold">
                                          <p:stCondLst>
                                            <p:cond delay="0"/>
                                          </p:stCondLst>
                                        </p:cTn>
                                        <p:tgtEl>
                                          <p:spTgt spid="1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5" grpId="1" animBg="1"/>
      <p:bldP spid="9" grpId="0" animBg="1"/>
      <p:bldP spid="9" grpId="1" animBg="1"/>
      <p:bldP spid="21" grpId="0" animBg="1"/>
      <p:bldP spid="21" grpId="1" animBg="1"/>
      <p:bldP spid="13" grpId="0" animBg="1"/>
      <p:bldP spid="13" grpId="1"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6078CF-1406-4595-21F5-A336E6721921}"/>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3C5585A7-2A26-88EB-732D-F1A4DB8B246F}"/>
              </a:ext>
            </a:extLst>
          </p:cNvPr>
          <p:cNvSpPr txBox="1">
            <a:spLocks/>
          </p:cNvSpPr>
          <p:nvPr/>
        </p:nvSpPr>
        <p:spPr>
          <a:xfrm>
            <a:off x="2112169" y="190500"/>
            <a:ext cx="12213431" cy="111569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kern="0" dirty="0"/>
              <a:t>Dual U-turn </a:t>
            </a:r>
            <a:r>
              <a:rPr kumimoji="0" lang="en-US" sz="7250" b="1" i="0" u="none" strike="noStrike" kern="0" cap="none" spc="0" normalizeH="0" baseline="0" noProof="0" dirty="0">
                <a:ln>
                  <a:noFill/>
                </a:ln>
                <a:solidFill>
                  <a:srgbClr val="0C79EE"/>
                </a:solidFill>
                <a:effectLst/>
                <a:uLnTx/>
                <a:uFillTx/>
                <a:latin typeface="MicrogrammaExtDBol"/>
                <a:ea typeface="+mj-ea"/>
              </a:rPr>
              <a:t>Loon Design</a:t>
            </a:r>
          </a:p>
        </p:txBody>
      </p:sp>
      <p:pic>
        <p:nvPicPr>
          <p:cNvPr id="4" name="Picture 3">
            <a:extLst>
              <a:ext uri="{FF2B5EF4-FFF2-40B4-BE49-F238E27FC236}">
                <a16:creationId xmlns:a16="http://schemas.microsoft.com/office/drawing/2014/main" id="{C8B8C3A3-5FEF-3C68-C226-8D738B764095}"/>
              </a:ext>
            </a:extLst>
          </p:cNvPr>
          <p:cNvPicPr>
            <a:picLocks noChangeAspect="1"/>
          </p:cNvPicPr>
          <p:nvPr/>
        </p:nvPicPr>
        <p:blipFill>
          <a:blip r:embed="rId3">
            <a:extLst>
              <a:ext uri="{28A0092B-C50C-407E-A947-70E740481C1C}">
                <a14:useLocalDpi xmlns:a14="http://schemas.microsoft.com/office/drawing/2010/main" val="0"/>
              </a:ext>
            </a:extLst>
          </a:blip>
          <a:srcRect l="8190" t="4910" r="1255" b="44647"/>
          <a:stretch>
            <a:fillRect/>
          </a:stretch>
        </p:blipFill>
        <p:spPr>
          <a:xfrm>
            <a:off x="146336" y="1306190"/>
            <a:ext cx="16541464" cy="7647310"/>
          </a:xfrm>
          <a:prstGeom prst="rect">
            <a:avLst/>
          </a:prstGeom>
          <a:ln>
            <a:noFill/>
          </a:ln>
        </p:spPr>
      </p:pic>
      <p:pic>
        <p:nvPicPr>
          <p:cNvPr id="4098" name="object 2">
            <a:extLst>
              <a:ext uri="{FF2B5EF4-FFF2-40B4-BE49-F238E27FC236}">
                <a16:creationId xmlns:a16="http://schemas.microsoft.com/office/drawing/2014/main" id="{DEDA475E-8844-9415-B51B-C06B7912593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a:extLst>
              <a:ext uri="{FF2B5EF4-FFF2-40B4-BE49-F238E27FC236}">
                <a16:creationId xmlns:a16="http://schemas.microsoft.com/office/drawing/2014/main" id="{6AD3078C-7CD0-34F5-8D3E-29407C5D3BEE}"/>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27</a:t>
            </a:r>
          </a:p>
        </p:txBody>
      </p:sp>
      <p:cxnSp>
        <p:nvCxnSpPr>
          <p:cNvPr id="3" name="Straight Arrow Connector 2">
            <a:extLst>
              <a:ext uri="{FF2B5EF4-FFF2-40B4-BE49-F238E27FC236}">
                <a16:creationId xmlns:a16="http://schemas.microsoft.com/office/drawing/2014/main" id="{36D4BA26-BCED-F9F5-E3D3-69E6441BCF62}"/>
              </a:ext>
            </a:extLst>
          </p:cNvPr>
          <p:cNvCxnSpPr>
            <a:cxnSpLocks/>
            <a:stCxn id="2" idx="0"/>
          </p:cNvCxnSpPr>
          <p:nvPr/>
        </p:nvCxnSpPr>
        <p:spPr>
          <a:xfrm flipV="1">
            <a:off x="11396182" y="6591300"/>
            <a:ext cx="2091218" cy="1447394"/>
          </a:xfrm>
          <a:prstGeom prst="straightConnector1">
            <a:avLst/>
          </a:prstGeom>
          <a:ln w="76200">
            <a:solidFill>
              <a:schemeClr val="accent4"/>
            </a:solidFill>
            <a:tailEnd type="triangle"/>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C0A10E75-F8C3-9D70-C359-9E5F43D532CD}"/>
              </a:ext>
            </a:extLst>
          </p:cNvPr>
          <p:cNvCxnSpPr>
            <a:cxnSpLocks/>
            <a:stCxn id="12" idx="1"/>
          </p:cNvCxnSpPr>
          <p:nvPr/>
        </p:nvCxnSpPr>
        <p:spPr>
          <a:xfrm flipH="1">
            <a:off x="5867400" y="2827442"/>
            <a:ext cx="1899556" cy="1330752"/>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2" name="Rectangle: Rounded Corners 11">
            <a:extLst>
              <a:ext uri="{FF2B5EF4-FFF2-40B4-BE49-F238E27FC236}">
                <a16:creationId xmlns:a16="http://schemas.microsoft.com/office/drawing/2014/main" id="{AB381F34-9B00-3292-AA91-99EF09FA553F}"/>
              </a:ext>
            </a:extLst>
          </p:cNvPr>
          <p:cNvSpPr/>
          <p:nvPr/>
        </p:nvSpPr>
        <p:spPr>
          <a:xfrm>
            <a:off x="7766956" y="1496690"/>
            <a:ext cx="10374707" cy="2661504"/>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P design vehicle inside lane shown.</a:t>
            </a:r>
          </a:p>
          <a:p>
            <a:pPr algn="ctr"/>
            <a:r>
              <a:rPr lang="en-US" sz="4400" b="1" dirty="0"/>
              <a:t>WB-67 design vehicle outside lane shown.</a:t>
            </a:r>
          </a:p>
          <a:p>
            <a:pPr algn="ctr"/>
            <a:r>
              <a:rPr lang="en-US" sz="4400" b="1" dirty="0"/>
              <a:t>Can restrict vehicle types by appropriate signing.</a:t>
            </a:r>
          </a:p>
        </p:txBody>
      </p:sp>
      <p:sp>
        <p:nvSpPr>
          <p:cNvPr id="2" name="Rectangle: Rounded Corners 1">
            <a:extLst>
              <a:ext uri="{FF2B5EF4-FFF2-40B4-BE49-F238E27FC236}">
                <a16:creationId xmlns:a16="http://schemas.microsoft.com/office/drawing/2014/main" id="{F29593A5-1AF0-1A3A-9F2D-3DC8067CF6AA}"/>
              </a:ext>
            </a:extLst>
          </p:cNvPr>
          <p:cNvSpPr/>
          <p:nvPr/>
        </p:nvSpPr>
        <p:spPr>
          <a:xfrm>
            <a:off x="7315200" y="8038694"/>
            <a:ext cx="8161963" cy="1884231"/>
          </a:xfrm>
          <a:prstGeom prst="roundRect">
            <a:avLst/>
          </a:prstGeom>
          <a:solidFill>
            <a:schemeClr val="accent4"/>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Separate right-turn lane shown, can connect to right-turn lane</a:t>
            </a:r>
          </a:p>
        </p:txBody>
      </p:sp>
    </p:spTree>
    <p:extLst>
      <p:ext uri="{BB962C8B-B14F-4D97-AF65-F5344CB8AC3E}">
        <p14:creationId xmlns:p14="http://schemas.microsoft.com/office/powerpoint/2010/main" val="179569040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2"/>
                                        </p:tgtEl>
                                        <p:attrNameLst>
                                          <p:attrName>style.visibility</p:attrName>
                                        </p:attrNameLst>
                                      </p:cBhvr>
                                      <p:to>
                                        <p:strVal val="hidden"/>
                                      </p:to>
                                    </p:set>
                                  </p:childTnLst>
                                </p:cTn>
                              </p:par>
                              <p:par>
                                <p:cTn id="13" presetID="1" presetClass="exit" presetSubtype="0" fill="hold" nodeType="withEffect">
                                  <p:stCondLst>
                                    <p:cond delay="0"/>
                                  </p:stCondLst>
                                  <p:childTnLst>
                                    <p:set>
                                      <p:cBhvr>
                                        <p:cTn id="14" dur="1" fill="hold">
                                          <p:stCondLst>
                                            <p:cond delay="0"/>
                                          </p:stCondLst>
                                        </p:cTn>
                                        <p:tgtEl>
                                          <p:spTgt spid="3"/>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2"/>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xit" presetSubtype="0" fill="hold" grpId="1" nodeType="clickEffect">
                                  <p:stCondLst>
                                    <p:cond delay="0"/>
                                  </p:stCondLst>
                                  <p:childTnLst>
                                    <p:set>
                                      <p:cBhvr>
                                        <p:cTn id="24" dur="1" fill="hold">
                                          <p:stCondLst>
                                            <p:cond delay="0"/>
                                          </p:stCondLst>
                                        </p:cTn>
                                        <p:tgtEl>
                                          <p:spTgt spid="12"/>
                                        </p:tgtEl>
                                        <p:attrNameLst>
                                          <p:attrName>style.visibility</p:attrName>
                                        </p:attrNameLst>
                                      </p:cBhvr>
                                      <p:to>
                                        <p:strVal val="hidden"/>
                                      </p:to>
                                    </p:set>
                                  </p:childTnLst>
                                </p:cTn>
                              </p:par>
                              <p:par>
                                <p:cTn id="25" presetID="1" presetClass="exit" presetSubtype="0" fill="hold" nodeType="withEffect">
                                  <p:stCondLst>
                                    <p:cond delay="0"/>
                                  </p:stCondLst>
                                  <p:childTnLst>
                                    <p:set>
                                      <p:cBhvr>
                                        <p:cTn id="26" dur="1" fill="hold">
                                          <p:stCondLst>
                                            <p:cond delay="0"/>
                                          </p:stCondLst>
                                        </p:cTn>
                                        <p:tgtEl>
                                          <p:spTgt spid="1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2" grpId="0" animBg="1"/>
      <p:bldP spid="2" grpId="1"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60191E-B145-C729-3747-C91D83A56285}"/>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D3431D79-5720-0F07-1ABE-19B3BC524A2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476A94C7-4F78-3272-25F0-7EC5CBBAC5A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C6A32E50-9B70-CAC6-35B4-49D9DA8A1C51}"/>
              </a:ext>
            </a:extLst>
          </p:cNvPr>
          <p:cNvSpPr txBox="1">
            <a:spLocks/>
          </p:cNvSpPr>
          <p:nvPr/>
        </p:nvSpPr>
        <p:spPr>
          <a:xfrm>
            <a:off x="3124200" y="190500"/>
            <a:ext cx="12801600" cy="111569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rPr>
              <a:t>Main Intersection Channelization</a:t>
            </a:r>
          </a:p>
        </p:txBody>
      </p:sp>
      <p:sp>
        <p:nvSpPr>
          <p:cNvPr id="8" name="TextBox 7">
            <a:extLst>
              <a:ext uri="{FF2B5EF4-FFF2-40B4-BE49-F238E27FC236}">
                <a16:creationId xmlns:a16="http://schemas.microsoft.com/office/drawing/2014/main" id="{27E73559-803B-B4E1-A83B-BC3F98648C52}"/>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29</a:t>
            </a:r>
          </a:p>
        </p:txBody>
      </p:sp>
      <p:pic>
        <p:nvPicPr>
          <p:cNvPr id="3" name="Picture 2">
            <a:extLst>
              <a:ext uri="{FF2B5EF4-FFF2-40B4-BE49-F238E27FC236}">
                <a16:creationId xmlns:a16="http://schemas.microsoft.com/office/drawing/2014/main" id="{60B47421-499F-A6D2-CA83-DA84D3C51EBE}"/>
              </a:ext>
            </a:extLst>
          </p:cNvPr>
          <p:cNvPicPr>
            <a:picLocks noChangeAspect="1"/>
          </p:cNvPicPr>
          <p:nvPr/>
        </p:nvPicPr>
        <p:blipFill>
          <a:blip r:embed="rId5">
            <a:extLst>
              <a:ext uri="{28A0092B-C50C-407E-A947-70E740481C1C}">
                <a14:useLocalDpi xmlns:a14="http://schemas.microsoft.com/office/drawing/2010/main" val="0"/>
              </a:ext>
            </a:extLst>
          </a:blip>
          <a:srcRect t="7563" b="60491"/>
          <a:stretch>
            <a:fillRect/>
          </a:stretch>
        </p:blipFill>
        <p:spPr>
          <a:xfrm>
            <a:off x="1178706" y="1744208"/>
            <a:ext cx="15240485" cy="5913891"/>
          </a:xfrm>
          <a:prstGeom prst="rect">
            <a:avLst/>
          </a:prstGeom>
        </p:spPr>
      </p:pic>
      <p:pic>
        <p:nvPicPr>
          <p:cNvPr id="4099" name="object 3">
            <a:extLst>
              <a:ext uri="{FF2B5EF4-FFF2-40B4-BE49-F238E27FC236}">
                <a16:creationId xmlns:a16="http://schemas.microsoft.com/office/drawing/2014/main" id="{5936DDCE-08FF-BA5D-906F-C07BBCC80E15}"/>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Arrow Connector 9">
            <a:extLst>
              <a:ext uri="{FF2B5EF4-FFF2-40B4-BE49-F238E27FC236}">
                <a16:creationId xmlns:a16="http://schemas.microsoft.com/office/drawing/2014/main" id="{693F6335-5F2C-61C9-E670-DB5729817145}"/>
              </a:ext>
            </a:extLst>
          </p:cNvPr>
          <p:cNvCxnSpPr>
            <a:cxnSpLocks/>
          </p:cNvCxnSpPr>
          <p:nvPr/>
        </p:nvCxnSpPr>
        <p:spPr>
          <a:xfrm flipH="1">
            <a:off x="10668000" y="2826750"/>
            <a:ext cx="2860120" cy="564150"/>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5" name="Straight Arrow Connector 14">
            <a:extLst>
              <a:ext uri="{FF2B5EF4-FFF2-40B4-BE49-F238E27FC236}">
                <a16:creationId xmlns:a16="http://schemas.microsoft.com/office/drawing/2014/main" id="{03A002C2-4F0A-1E2D-B52D-4E0EFE0A5380}"/>
              </a:ext>
            </a:extLst>
          </p:cNvPr>
          <p:cNvCxnSpPr>
            <a:cxnSpLocks/>
            <a:stCxn id="9" idx="2"/>
          </p:cNvCxnSpPr>
          <p:nvPr/>
        </p:nvCxnSpPr>
        <p:spPr>
          <a:xfrm flipH="1">
            <a:off x="7086600" y="2802976"/>
            <a:ext cx="6974966" cy="3585110"/>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7207EE10-AA83-B211-6C14-6348312049D9}"/>
              </a:ext>
            </a:extLst>
          </p:cNvPr>
          <p:cNvCxnSpPr>
            <a:cxnSpLocks/>
            <a:stCxn id="17" idx="0"/>
          </p:cNvCxnSpPr>
          <p:nvPr/>
        </p:nvCxnSpPr>
        <p:spPr>
          <a:xfrm flipH="1" flipV="1">
            <a:off x="6401356" y="5539970"/>
            <a:ext cx="164624" cy="2444058"/>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38FB0DC3-4EE4-E3B0-B571-18257B918E3B}"/>
              </a:ext>
            </a:extLst>
          </p:cNvPr>
          <p:cNvCxnSpPr>
            <a:cxnSpLocks/>
            <a:stCxn id="17" idx="0"/>
          </p:cNvCxnSpPr>
          <p:nvPr/>
        </p:nvCxnSpPr>
        <p:spPr>
          <a:xfrm flipV="1">
            <a:off x="6565980" y="4281087"/>
            <a:ext cx="2969735" cy="3702941"/>
          </a:xfrm>
          <a:prstGeom prst="straightConnector1">
            <a:avLst/>
          </a:prstGeom>
          <a:ln w="76200">
            <a:solidFill>
              <a:schemeClr val="accent2"/>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6E7828D1-1D04-0B8D-F164-E9E93D953283}"/>
              </a:ext>
            </a:extLst>
          </p:cNvPr>
          <p:cNvSpPr/>
          <p:nvPr/>
        </p:nvSpPr>
        <p:spPr>
          <a:xfrm>
            <a:off x="482760" y="7984028"/>
            <a:ext cx="12166440" cy="1367870"/>
          </a:xfrm>
          <a:prstGeom prst="roundRect">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571500" indent="-571500">
              <a:buFont typeface="Arial" panose="020B0604020202020204" pitchFamily="34" charset="0"/>
              <a:buChar char="•"/>
            </a:pPr>
            <a:r>
              <a:rPr lang="en-US" sz="4400" b="1" dirty="0"/>
              <a:t>If 50 mph or greater, provide 4 ft. min. offset.</a:t>
            </a:r>
          </a:p>
          <a:p>
            <a:pPr marL="571500" indent="-571500">
              <a:buFont typeface="Arial" panose="020B0604020202020204" pitchFamily="34" charset="0"/>
              <a:buChar char="•"/>
            </a:pPr>
            <a:r>
              <a:rPr lang="en-US" sz="4400" b="1" dirty="0"/>
              <a:t>If 45 mph or less, provide 2 ft. offset (1 ft. min.).</a:t>
            </a:r>
          </a:p>
        </p:txBody>
      </p:sp>
      <p:sp>
        <p:nvSpPr>
          <p:cNvPr id="9" name="Rectangle: Rounded Corners 8">
            <a:extLst>
              <a:ext uri="{FF2B5EF4-FFF2-40B4-BE49-F238E27FC236}">
                <a16:creationId xmlns:a16="http://schemas.microsoft.com/office/drawing/2014/main" id="{12D9A174-5B2F-C54F-041C-E1F2DCFDE7BF}"/>
              </a:ext>
            </a:extLst>
          </p:cNvPr>
          <p:cNvSpPr/>
          <p:nvPr/>
        </p:nvSpPr>
        <p:spPr>
          <a:xfrm>
            <a:off x="10525235" y="1308684"/>
            <a:ext cx="7072661" cy="1494292"/>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Raised Channelization 100 ft. Preferred (50 ft. Min.)</a:t>
            </a:r>
          </a:p>
        </p:txBody>
      </p:sp>
    </p:spTree>
    <p:extLst>
      <p:ext uri="{BB962C8B-B14F-4D97-AF65-F5344CB8AC3E}">
        <p14:creationId xmlns:p14="http://schemas.microsoft.com/office/powerpoint/2010/main" val="267166220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1" nodeType="clickEffect">
                                  <p:stCondLst>
                                    <p:cond delay="0"/>
                                  </p:stCondLst>
                                  <p:childTnLst>
                                    <p:set>
                                      <p:cBhvr>
                                        <p:cTn id="14" dur="1" fill="hold">
                                          <p:stCondLst>
                                            <p:cond delay="0"/>
                                          </p:stCondLst>
                                        </p:cTn>
                                        <p:tgtEl>
                                          <p:spTgt spid="9"/>
                                        </p:tgtEl>
                                        <p:attrNameLst>
                                          <p:attrName>style.visibility</p:attrName>
                                        </p:attrNameLst>
                                      </p:cBhvr>
                                      <p:to>
                                        <p:strVal val="hidden"/>
                                      </p:to>
                                    </p:set>
                                  </p:childTnLst>
                                </p:cTn>
                              </p:par>
                              <p:par>
                                <p:cTn id="15" presetID="1" presetClass="exit" presetSubtype="0" fill="hold" nodeType="with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15"/>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grpId="1" nodeType="clickEffect">
                                  <p:stCondLst>
                                    <p:cond delay="0"/>
                                  </p:stCondLst>
                                  <p:childTnLst>
                                    <p:set>
                                      <p:cBhvr>
                                        <p:cTn id="30" dur="1" fill="hold">
                                          <p:stCondLst>
                                            <p:cond delay="0"/>
                                          </p:stCondLst>
                                        </p:cTn>
                                        <p:tgtEl>
                                          <p:spTgt spid="17"/>
                                        </p:tgtEl>
                                        <p:attrNameLst>
                                          <p:attrName>style.visibility</p:attrName>
                                        </p:attrNameLst>
                                      </p:cBhvr>
                                      <p:to>
                                        <p:strVal val="hidden"/>
                                      </p:to>
                                    </p:set>
                                  </p:childTnLst>
                                </p:cTn>
                              </p:par>
                              <p:par>
                                <p:cTn id="31" presetID="1" presetClass="exit" presetSubtype="0" fill="hold" nodeType="withEffect">
                                  <p:stCondLst>
                                    <p:cond delay="0"/>
                                  </p:stCondLst>
                                  <p:childTnLst>
                                    <p:set>
                                      <p:cBhvr>
                                        <p:cTn id="32" dur="1" fill="hold">
                                          <p:stCondLst>
                                            <p:cond delay="0"/>
                                          </p:stCondLst>
                                        </p:cTn>
                                        <p:tgtEl>
                                          <p:spTgt spid="18"/>
                                        </p:tgtEl>
                                        <p:attrNameLst>
                                          <p:attrName>style.visibility</p:attrName>
                                        </p:attrNameLst>
                                      </p:cBhvr>
                                      <p:to>
                                        <p:strVal val="hidden"/>
                                      </p:to>
                                    </p:set>
                                  </p:childTnLst>
                                </p:cTn>
                              </p:par>
                              <p:par>
                                <p:cTn id="33" presetID="1" presetClass="exit" presetSubtype="0" fill="hold" nodeType="withEffect">
                                  <p:stCondLst>
                                    <p:cond delay="0"/>
                                  </p:stCondLst>
                                  <p:childTnLst>
                                    <p:set>
                                      <p:cBhvr>
                                        <p:cTn id="34" dur="1" fill="hold">
                                          <p:stCondLst>
                                            <p:cond delay="0"/>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7" grpId="1" animBg="1"/>
      <p:bldP spid="9" grpId="0" animBg="1"/>
      <p:bldP spid="9" grpId="1"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90535A-DC6B-FA47-E521-DA90E8A7314F}"/>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59990F0C-E573-5DBB-9984-C1238494FE3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7438F179-9470-0051-CEE9-510EA308CF6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D4A2FC57-0E18-AD87-F3AA-B1439109A7F4}"/>
              </a:ext>
            </a:extLst>
          </p:cNvPr>
          <p:cNvSpPr txBox="1">
            <a:spLocks/>
          </p:cNvSpPr>
          <p:nvPr/>
        </p:nvSpPr>
        <p:spPr>
          <a:xfrm>
            <a:off x="3124200" y="190500"/>
            <a:ext cx="12801600" cy="111569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rPr>
              <a:t>Minor Road Channelization</a:t>
            </a:r>
          </a:p>
        </p:txBody>
      </p:sp>
      <p:sp>
        <p:nvSpPr>
          <p:cNvPr id="8" name="TextBox 7">
            <a:extLst>
              <a:ext uri="{FF2B5EF4-FFF2-40B4-BE49-F238E27FC236}">
                <a16:creationId xmlns:a16="http://schemas.microsoft.com/office/drawing/2014/main" id="{D2DDF1A8-EE4E-FA55-FCA2-B10E2EE13AFB}"/>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30</a:t>
            </a:r>
          </a:p>
        </p:txBody>
      </p:sp>
      <p:pic>
        <p:nvPicPr>
          <p:cNvPr id="4099" name="object 3">
            <a:extLst>
              <a:ext uri="{FF2B5EF4-FFF2-40B4-BE49-F238E27FC236}">
                <a16:creationId xmlns:a16="http://schemas.microsoft.com/office/drawing/2014/main" id="{35E3E73B-9531-F49E-F4A6-582CA1BB3CC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ext Placeholder 2">
            <a:extLst>
              <a:ext uri="{FF2B5EF4-FFF2-40B4-BE49-F238E27FC236}">
                <a16:creationId xmlns:a16="http://schemas.microsoft.com/office/drawing/2014/main" id="{D24F861C-D09E-D6D5-5633-96AA46C15BC5}"/>
              </a:ext>
            </a:extLst>
          </p:cNvPr>
          <p:cNvSpPr>
            <a:spLocks noGrp="1"/>
          </p:cNvSpPr>
          <p:nvPr>
            <p:ph type="body" idx="1"/>
          </p:nvPr>
        </p:nvSpPr>
        <p:spPr>
          <a:xfrm>
            <a:off x="1828800" y="2628900"/>
            <a:ext cx="15557547" cy="1354217"/>
          </a:xfrm>
        </p:spPr>
        <p:txBody>
          <a:bodyPr/>
          <a:lstStyle/>
          <a:p>
            <a:pPr marL="571500" indent="-571500">
              <a:spcAft>
                <a:spcPts val="1800"/>
              </a:spcAft>
              <a:buFont typeface="Arial" panose="020B0604020202020204" pitchFamily="34" charset="0"/>
              <a:buChar char="•"/>
            </a:pPr>
            <a:r>
              <a:rPr lang="en-US" sz="4400" dirty="0"/>
              <a:t>At non-signalized RCUT intersections, painted minor road channelization preferred over raised.</a:t>
            </a:r>
          </a:p>
        </p:txBody>
      </p:sp>
      <p:pic>
        <p:nvPicPr>
          <p:cNvPr id="5" name="Picture 4">
            <a:extLst>
              <a:ext uri="{FF2B5EF4-FFF2-40B4-BE49-F238E27FC236}">
                <a16:creationId xmlns:a16="http://schemas.microsoft.com/office/drawing/2014/main" id="{8ED66062-CD14-4BA5-BCC8-22A244B2C4DB}"/>
              </a:ext>
            </a:extLst>
          </p:cNvPr>
          <p:cNvPicPr>
            <a:picLocks noChangeAspect="1"/>
          </p:cNvPicPr>
          <p:nvPr/>
        </p:nvPicPr>
        <p:blipFill>
          <a:blip r:embed="rId6">
            <a:extLst>
              <a:ext uri="{28A0092B-C50C-407E-A947-70E740481C1C}">
                <a14:useLocalDpi xmlns:a14="http://schemas.microsoft.com/office/drawing/2010/main" val="0"/>
              </a:ext>
            </a:extLst>
          </a:blip>
          <a:srcRect t="22633" r="1519" b="11806"/>
          <a:stretch>
            <a:fillRect/>
          </a:stretch>
        </p:blipFill>
        <p:spPr>
          <a:xfrm>
            <a:off x="2057400" y="4281097"/>
            <a:ext cx="9906436" cy="5096109"/>
          </a:xfrm>
          <a:prstGeom prst="rect">
            <a:avLst/>
          </a:prstGeom>
        </p:spPr>
      </p:pic>
      <p:sp>
        <p:nvSpPr>
          <p:cNvPr id="7" name="Rectangle 6">
            <a:extLst>
              <a:ext uri="{FF2B5EF4-FFF2-40B4-BE49-F238E27FC236}">
                <a16:creationId xmlns:a16="http://schemas.microsoft.com/office/drawing/2014/main" id="{A8901C8A-24DA-49BA-FAAE-FA63E4B0E656}"/>
              </a:ext>
            </a:extLst>
          </p:cNvPr>
          <p:cNvSpPr/>
          <p:nvPr/>
        </p:nvSpPr>
        <p:spPr>
          <a:xfrm>
            <a:off x="7619564" y="4281097"/>
            <a:ext cx="4344272" cy="5096109"/>
          </a:xfrm>
          <a:prstGeom prst="rect">
            <a:avLst/>
          </a:prstGeom>
          <a:noFill/>
          <a:ln w="10160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Rounded Corners 10">
            <a:extLst>
              <a:ext uri="{FF2B5EF4-FFF2-40B4-BE49-F238E27FC236}">
                <a16:creationId xmlns:a16="http://schemas.microsoft.com/office/drawing/2014/main" id="{D4152445-70A5-476B-2D81-2912668852EC}"/>
              </a:ext>
            </a:extLst>
          </p:cNvPr>
          <p:cNvSpPr/>
          <p:nvPr/>
        </p:nvSpPr>
        <p:spPr>
          <a:xfrm>
            <a:off x="13010714" y="4921567"/>
            <a:ext cx="3905686" cy="1981200"/>
          </a:xfrm>
          <a:prstGeom prst="roundRect">
            <a:avLst/>
          </a:prstGeom>
          <a:solidFill>
            <a:schemeClr val="accent2">
              <a:lumMod val="20000"/>
              <a:lumOff val="80000"/>
            </a:schemeClr>
          </a:solidFill>
          <a:ln w="57150">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000" dirty="0">
                <a:ln>
                  <a:solidFill>
                    <a:schemeClr val="tx1"/>
                  </a:solidFill>
                </a:ln>
                <a:solidFill>
                  <a:schemeClr val="tx1"/>
                </a:solidFill>
              </a:rPr>
              <a:t>Preferred minor road approach design</a:t>
            </a:r>
          </a:p>
        </p:txBody>
      </p:sp>
      <p:cxnSp>
        <p:nvCxnSpPr>
          <p:cNvPr id="13" name="Straight Connector 12">
            <a:extLst>
              <a:ext uri="{FF2B5EF4-FFF2-40B4-BE49-F238E27FC236}">
                <a16:creationId xmlns:a16="http://schemas.microsoft.com/office/drawing/2014/main" id="{58EE3BE0-E8F1-14A2-7C94-7141454D9032}"/>
              </a:ext>
            </a:extLst>
          </p:cNvPr>
          <p:cNvCxnSpPr>
            <a:stCxn id="11" idx="1"/>
            <a:endCxn id="5" idx="3"/>
          </p:cNvCxnSpPr>
          <p:nvPr/>
        </p:nvCxnSpPr>
        <p:spPr>
          <a:xfrm flipH="1">
            <a:off x="11963836" y="5912167"/>
            <a:ext cx="1046878" cy="916985"/>
          </a:xfrm>
          <a:prstGeom prst="line">
            <a:avLst/>
          </a:prstGeom>
          <a:ln w="57150">
            <a:solidFill>
              <a:schemeClr val="accent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8482074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808969-87B4-0389-A848-7FE98AC34A03}"/>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71753AAD-347A-0177-83CA-5276E3FBD2F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7335C3B4-9B43-7208-DD0D-280EF70839D4}"/>
              </a:ext>
            </a:extLst>
          </p:cNvPr>
          <p:cNvSpPr>
            <a:spLocks noGrp="1"/>
          </p:cNvSpPr>
          <p:nvPr>
            <p:ph type="title"/>
          </p:nvPr>
        </p:nvSpPr>
        <p:spPr>
          <a:xfrm>
            <a:off x="304800" y="535780"/>
            <a:ext cx="7381537" cy="3388519"/>
          </a:xfrm>
        </p:spPr>
        <p:txBody>
          <a:bodyPr/>
          <a:lstStyle/>
          <a:p>
            <a:r>
              <a:rPr lang="en-US" dirty="0"/>
              <a:t>Stop-Controlled RCUT Pedestrian Accommodations</a:t>
            </a:r>
          </a:p>
        </p:txBody>
      </p:sp>
      <p:sp>
        <p:nvSpPr>
          <p:cNvPr id="4" name="Text Placeholder 2">
            <a:extLst>
              <a:ext uri="{FF2B5EF4-FFF2-40B4-BE49-F238E27FC236}">
                <a16:creationId xmlns:a16="http://schemas.microsoft.com/office/drawing/2014/main" id="{B01E7721-8245-7475-A48D-AC7308EC00CD}"/>
              </a:ext>
            </a:extLst>
          </p:cNvPr>
          <p:cNvSpPr>
            <a:spLocks noGrp="1"/>
          </p:cNvSpPr>
          <p:nvPr>
            <p:ph type="body" idx="1"/>
          </p:nvPr>
        </p:nvSpPr>
        <p:spPr>
          <a:xfrm>
            <a:off x="673053" y="4828210"/>
            <a:ext cx="7381536" cy="3751796"/>
          </a:xfrm>
        </p:spPr>
        <p:txBody>
          <a:bodyPr/>
          <a:lstStyle/>
          <a:p>
            <a:pPr marL="571500" indent="-571500">
              <a:spcAft>
                <a:spcPts val="1800"/>
              </a:spcAft>
              <a:buFont typeface="Arial" panose="020B0604020202020204" pitchFamily="34" charset="0"/>
              <a:buChar char="•"/>
            </a:pPr>
            <a:r>
              <a:rPr lang="en-US" sz="4400" dirty="0"/>
              <a:t>Project team decides whether to provide pedestrian accommodations</a:t>
            </a:r>
          </a:p>
          <a:p>
            <a:pPr marL="571500" indent="-571500">
              <a:spcAft>
                <a:spcPts val="1800"/>
              </a:spcAft>
              <a:buFont typeface="Arial" panose="020B0604020202020204" pitchFamily="34" charset="0"/>
              <a:buChar char="•"/>
            </a:pPr>
            <a:r>
              <a:rPr lang="en-US" sz="4400" dirty="0"/>
              <a:t>If provided, consider direct pedestrian crossing.</a:t>
            </a:r>
          </a:p>
        </p:txBody>
      </p:sp>
      <p:pic>
        <p:nvPicPr>
          <p:cNvPr id="6" name="Picture 5">
            <a:extLst>
              <a:ext uri="{FF2B5EF4-FFF2-40B4-BE49-F238E27FC236}">
                <a16:creationId xmlns:a16="http://schemas.microsoft.com/office/drawing/2014/main" id="{3964E26F-5468-0AFB-3F7B-12A40CA68EA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610600" y="853688"/>
            <a:ext cx="8785612" cy="8785612"/>
          </a:xfrm>
          <a:prstGeom prst="rect">
            <a:avLst/>
          </a:prstGeom>
        </p:spPr>
      </p:pic>
      <p:sp>
        <p:nvSpPr>
          <p:cNvPr id="5" name="TextBox 4">
            <a:extLst>
              <a:ext uri="{FF2B5EF4-FFF2-40B4-BE49-F238E27FC236}">
                <a16:creationId xmlns:a16="http://schemas.microsoft.com/office/drawing/2014/main" id="{C9656339-B38F-E196-0471-4ACBF4757722}"/>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8</a:t>
            </a:r>
          </a:p>
        </p:txBody>
      </p:sp>
    </p:spTree>
    <p:extLst>
      <p:ext uri="{BB962C8B-B14F-4D97-AF65-F5344CB8AC3E}">
        <p14:creationId xmlns:p14="http://schemas.microsoft.com/office/powerpoint/2010/main" val="109469684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D14EE9-41FE-C062-3682-7949ED7C6D8B}"/>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EEE6845E-F058-2A1C-5D58-85B59846ED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326706CC-443C-AF6C-1C0B-52BCB6756A1C}"/>
              </a:ext>
            </a:extLst>
          </p:cNvPr>
          <p:cNvSpPr>
            <a:spLocks noGrp="1"/>
          </p:cNvSpPr>
          <p:nvPr>
            <p:ph type="title"/>
          </p:nvPr>
        </p:nvSpPr>
        <p:spPr>
          <a:xfrm>
            <a:off x="533400" y="535780"/>
            <a:ext cx="6781801" cy="3464719"/>
          </a:xfrm>
        </p:spPr>
        <p:txBody>
          <a:bodyPr/>
          <a:lstStyle/>
          <a:p>
            <a:r>
              <a:rPr lang="en-US" dirty="0"/>
              <a:t>Signalized RCUT Pedestrian Accommodations</a:t>
            </a:r>
          </a:p>
        </p:txBody>
      </p:sp>
      <p:sp>
        <p:nvSpPr>
          <p:cNvPr id="4" name="Text Placeholder 2">
            <a:extLst>
              <a:ext uri="{FF2B5EF4-FFF2-40B4-BE49-F238E27FC236}">
                <a16:creationId xmlns:a16="http://schemas.microsoft.com/office/drawing/2014/main" id="{9428BF6D-EF35-8925-C07A-96FDAB8EB780}"/>
              </a:ext>
            </a:extLst>
          </p:cNvPr>
          <p:cNvSpPr>
            <a:spLocks noGrp="1"/>
          </p:cNvSpPr>
          <p:nvPr>
            <p:ph type="body" idx="1"/>
          </p:nvPr>
        </p:nvSpPr>
        <p:spPr>
          <a:xfrm>
            <a:off x="673053" y="4407575"/>
            <a:ext cx="7381536" cy="3751796"/>
          </a:xfrm>
        </p:spPr>
        <p:txBody>
          <a:bodyPr/>
          <a:lstStyle/>
          <a:p>
            <a:pPr marL="571500" indent="-571500">
              <a:spcAft>
                <a:spcPts val="1800"/>
              </a:spcAft>
              <a:buFont typeface="Arial" panose="020B0604020202020204" pitchFamily="34" charset="0"/>
              <a:buChar char="•"/>
            </a:pPr>
            <a:r>
              <a:rPr lang="en-US" sz="4400" dirty="0"/>
              <a:t>Z-Type pedestrian crossing preferred configuration at signalized RCUT intersections.</a:t>
            </a:r>
          </a:p>
          <a:p>
            <a:pPr marL="571500" indent="-571500">
              <a:spcAft>
                <a:spcPts val="1800"/>
              </a:spcAft>
              <a:buFont typeface="Arial" panose="020B0604020202020204" pitchFamily="34" charset="0"/>
              <a:buChar char="•"/>
            </a:pPr>
            <a:r>
              <a:rPr lang="en-US" sz="4400" dirty="0"/>
              <a:t>Two-stage crossing of main road</a:t>
            </a:r>
          </a:p>
        </p:txBody>
      </p:sp>
      <p:pic>
        <p:nvPicPr>
          <p:cNvPr id="6" name="Picture 5">
            <a:extLst>
              <a:ext uri="{FF2B5EF4-FFF2-40B4-BE49-F238E27FC236}">
                <a16:creationId xmlns:a16="http://schemas.microsoft.com/office/drawing/2014/main" id="{8E92E048-3C88-DD35-7126-4553118DC311}"/>
              </a:ext>
            </a:extLst>
          </p:cNvPr>
          <p:cNvPicPr>
            <a:picLocks noChangeAspect="1"/>
          </p:cNvPicPr>
          <p:nvPr/>
        </p:nvPicPr>
        <p:blipFill>
          <a:blip r:embed="rId4">
            <a:extLst>
              <a:ext uri="{28A0092B-C50C-407E-A947-70E740481C1C}">
                <a14:useLocalDpi xmlns:a14="http://schemas.microsoft.com/office/drawing/2010/main" val="0"/>
              </a:ext>
            </a:extLst>
          </a:blip>
          <a:srcRect l="5678" t="2101" r="3751"/>
          <a:stretch>
            <a:fillRect/>
          </a:stretch>
        </p:blipFill>
        <p:spPr>
          <a:xfrm>
            <a:off x="8763000" y="366305"/>
            <a:ext cx="8839200" cy="9554390"/>
          </a:xfrm>
          <a:prstGeom prst="rect">
            <a:avLst/>
          </a:prstGeom>
        </p:spPr>
      </p:pic>
      <p:sp>
        <p:nvSpPr>
          <p:cNvPr id="5" name="TextBox 4">
            <a:extLst>
              <a:ext uri="{FF2B5EF4-FFF2-40B4-BE49-F238E27FC236}">
                <a16:creationId xmlns:a16="http://schemas.microsoft.com/office/drawing/2014/main" id="{405C3622-D1E1-7841-FFBF-61F5C7B81ACE}"/>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9</a:t>
            </a:r>
          </a:p>
        </p:txBody>
      </p:sp>
    </p:spTree>
    <p:extLst>
      <p:ext uri="{BB962C8B-B14F-4D97-AF65-F5344CB8AC3E}">
        <p14:creationId xmlns:p14="http://schemas.microsoft.com/office/powerpoint/2010/main" val="274078561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582E34-651F-0969-19E2-201E9E9A4A19}"/>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422AA454-CAB2-ECD0-6395-06D2DED6B84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a:extLst>
              <a:ext uri="{FF2B5EF4-FFF2-40B4-BE49-F238E27FC236}">
                <a16:creationId xmlns:a16="http://schemas.microsoft.com/office/drawing/2014/main" id="{ED42CC07-204C-21BE-4C7A-C0C03E3D4A9C}"/>
              </a:ext>
            </a:extLst>
          </p:cNvPr>
          <p:cNvSpPr>
            <a:spLocks noGrp="1"/>
          </p:cNvSpPr>
          <p:nvPr>
            <p:ph type="title"/>
          </p:nvPr>
        </p:nvSpPr>
        <p:spPr>
          <a:xfrm>
            <a:off x="685800" y="535780"/>
            <a:ext cx="7060049" cy="3427799"/>
          </a:xfrm>
        </p:spPr>
        <p:txBody>
          <a:bodyPr/>
          <a:lstStyle/>
          <a:p>
            <a:r>
              <a:rPr lang="en-US" dirty="0"/>
              <a:t>Signalized U-turn Pedestrian Accommodations</a:t>
            </a:r>
          </a:p>
        </p:txBody>
      </p:sp>
      <p:sp>
        <p:nvSpPr>
          <p:cNvPr id="4" name="Text Placeholder 2">
            <a:extLst>
              <a:ext uri="{FF2B5EF4-FFF2-40B4-BE49-F238E27FC236}">
                <a16:creationId xmlns:a16="http://schemas.microsoft.com/office/drawing/2014/main" id="{1141CA4E-33F8-BE1A-690E-982E191C1C1F}"/>
              </a:ext>
            </a:extLst>
          </p:cNvPr>
          <p:cNvSpPr>
            <a:spLocks noGrp="1"/>
          </p:cNvSpPr>
          <p:nvPr>
            <p:ph type="body" idx="1"/>
          </p:nvPr>
        </p:nvSpPr>
        <p:spPr>
          <a:xfrm>
            <a:off x="673053" y="4026575"/>
            <a:ext cx="7381536" cy="2031325"/>
          </a:xfrm>
        </p:spPr>
        <p:txBody>
          <a:bodyPr/>
          <a:lstStyle/>
          <a:p>
            <a:pPr marL="571500" indent="-571500">
              <a:spcAft>
                <a:spcPts val="1800"/>
              </a:spcAft>
              <a:buFont typeface="Arial" panose="020B0604020202020204" pitchFamily="34" charset="0"/>
              <a:buChar char="•"/>
            </a:pPr>
            <a:r>
              <a:rPr lang="en-US" sz="4400" dirty="0"/>
              <a:t>Signalized U-turn locations provide additional pedestrian crossing opportunities.</a:t>
            </a:r>
          </a:p>
        </p:txBody>
      </p:sp>
      <p:pic>
        <p:nvPicPr>
          <p:cNvPr id="5" name="Picture 4">
            <a:extLst>
              <a:ext uri="{FF2B5EF4-FFF2-40B4-BE49-F238E27FC236}">
                <a16:creationId xmlns:a16="http://schemas.microsoft.com/office/drawing/2014/main" id="{F4699316-CEB0-C030-5D68-93FCF5A0CDC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763000" y="5372100"/>
            <a:ext cx="9144000" cy="4572000"/>
          </a:xfrm>
          <a:prstGeom prst="rect">
            <a:avLst/>
          </a:prstGeom>
        </p:spPr>
      </p:pic>
      <p:pic>
        <p:nvPicPr>
          <p:cNvPr id="8" name="Picture 7">
            <a:extLst>
              <a:ext uri="{FF2B5EF4-FFF2-40B4-BE49-F238E27FC236}">
                <a16:creationId xmlns:a16="http://schemas.microsoft.com/office/drawing/2014/main" id="{02445AEB-1A87-ACCF-C6A9-4EE63ABCF74B}"/>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762999" y="524839"/>
            <a:ext cx="9143999" cy="4572000"/>
          </a:xfrm>
          <a:prstGeom prst="rect">
            <a:avLst/>
          </a:prstGeom>
        </p:spPr>
      </p:pic>
      <p:sp>
        <p:nvSpPr>
          <p:cNvPr id="7" name="TextBox 6">
            <a:extLst>
              <a:ext uri="{FF2B5EF4-FFF2-40B4-BE49-F238E27FC236}">
                <a16:creationId xmlns:a16="http://schemas.microsoft.com/office/drawing/2014/main" id="{CFA36059-7354-7A29-F7E9-42590C37C446}"/>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12</a:t>
            </a:r>
          </a:p>
        </p:txBody>
      </p:sp>
    </p:spTree>
    <p:extLst>
      <p:ext uri="{BB962C8B-B14F-4D97-AF65-F5344CB8AC3E}">
        <p14:creationId xmlns:p14="http://schemas.microsoft.com/office/powerpoint/2010/main" val="139195460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02FA11-3679-A4B1-BD66-CE8350125337}"/>
            </a:ext>
          </a:extLst>
        </p:cNvPr>
        <p:cNvGrpSpPr/>
        <p:nvPr/>
      </p:nvGrpSpPr>
      <p:grpSpPr>
        <a:xfrm>
          <a:off x="0" y="0"/>
          <a:ext cx="0" cy="0"/>
          <a:chOff x="0" y="0"/>
          <a:chExt cx="0" cy="0"/>
        </a:xfrm>
      </p:grpSpPr>
      <p:pic>
        <p:nvPicPr>
          <p:cNvPr id="4098" name="object 2">
            <a:extLst>
              <a:ext uri="{FF2B5EF4-FFF2-40B4-BE49-F238E27FC236}">
                <a16:creationId xmlns:a16="http://schemas.microsoft.com/office/drawing/2014/main" id="{D8D4A26B-34F4-9C0F-D807-D4C390A9739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00" name="object 4">
            <a:extLst>
              <a:ext uri="{FF2B5EF4-FFF2-40B4-BE49-F238E27FC236}">
                <a16:creationId xmlns:a16="http://schemas.microsoft.com/office/drawing/2014/main" id="{503AC28B-6346-F0CA-B0ED-F8741F46D27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544800" y="7259638"/>
            <a:ext cx="2743200" cy="2932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99" name="object 3">
            <a:extLst>
              <a:ext uri="{FF2B5EF4-FFF2-40B4-BE49-F238E27FC236}">
                <a16:creationId xmlns:a16="http://schemas.microsoft.com/office/drawing/2014/main" id="{66B48A62-56A8-CE14-0929-EABA7515E4D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0"/>
            <a:ext cx="6773863" cy="301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itle 1">
            <a:extLst>
              <a:ext uri="{FF2B5EF4-FFF2-40B4-BE49-F238E27FC236}">
                <a16:creationId xmlns:a16="http://schemas.microsoft.com/office/drawing/2014/main" id="{6A4272BD-2779-C8F0-F826-91EA868AE58F}"/>
              </a:ext>
            </a:extLst>
          </p:cNvPr>
          <p:cNvSpPr txBox="1">
            <a:spLocks/>
          </p:cNvSpPr>
          <p:nvPr/>
        </p:nvSpPr>
        <p:spPr>
          <a:xfrm>
            <a:off x="3429000" y="446410"/>
            <a:ext cx="12213431" cy="111569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rPr>
              <a:t>Bicycle Accommodations</a:t>
            </a:r>
          </a:p>
        </p:txBody>
      </p:sp>
      <p:pic>
        <p:nvPicPr>
          <p:cNvPr id="3" name="Picture 2">
            <a:extLst>
              <a:ext uri="{FF2B5EF4-FFF2-40B4-BE49-F238E27FC236}">
                <a16:creationId xmlns:a16="http://schemas.microsoft.com/office/drawing/2014/main" id="{388AD854-778F-61C7-EE4E-5D5E50C0E4BE}"/>
              </a:ext>
            </a:extLst>
          </p:cNvPr>
          <p:cNvPicPr>
            <a:picLocks noChangeAspect="1"/>
          </p:cNvPicPr>
          <p:nvPr/>
        </p:nvPicPr>
        <p:blipFill>
          <a:blip r:embed="rId6">
            <a:extLst>
              <a:ext uri="{28A0092B-C50C-407E-A947-70E740481C1C}">
                <a14:useLocalDpi xmlns:a14="http://schemas.microsoft.com/office/drawing/2010/main" val="0"/>
              </a:ext>
            </a:extLst>
          </a:blip>
          <a:srcRect l="1573" t="24018" r="9076" b="21656"/>
          <a:stretch>
            <a:fillRect/>
          </a:stretch>
        </p:blipFill>
        <p:spPr>
          <a:xfrm>
            <a:off x="2209800" y="2322936"/>
            <a:ext cx="13020260" cy="6858000"/>
          </a:xfrm>
          <a:prstGeom prst="rect">
            <a:avLst/>
          </a:prstGeom>
        </p:spPr>
      </p:pic>
      <p:sp>
        <p:nvSpPr>
          <p:cNvPr id="4" name="TextBox 3">
            <a:extLst>
              <a:ext uri="{FF2B5EF4-FFF2-40B4-BE49-F238E27FC236}">
                <a16:creationId xmlns:a16="http://schemas.microsoft.com/office/drawing/2014/main" id="{C62FC87F-0492-183E-79CC-ADA71BB6AF26}"/>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13</a:t>
            </a:r>
          </a:p>
        </p:txBody>
      </p:sp>
    </p:spTree>
    <p:extLst>
      <p:ext uri="{BB962C8B-B14F-4D97-AF65-F5344CB8AC3E}">
        <p14:creationId xmlns:p14="http://schemas.microsoft.com/office/powerpoint/2010/main" val="412462292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EE7990-6545-C00F-CB9F-2509767868EE}"/>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131B550-3B60-077E-214F-74EA4EA0C55B}"/>
              </a:ext>
            </a:extLst>
          </p:cNvPr>
          <p:cNvSpPr txBox="1">
            <a:spLocks/>
          </p:cNvSpPr>
          <p:nvPr/>
        </p:nvSpPr>
        <p:spPr>
          <a:xfrm>
            <a:off x="1143000" y="370210"/>
            <a:ext cx="14499431" cy="111569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rPr>
              <a:t>Typical Rural Sto</a:t>
            </a:r>
            <a:r>
              <a:rPr lang="en-US" kern="0" dirty="0"/>
              <a:t>p-Controlled Signing</a:t>
            </a:r>
            <a:endParaRPr kumimoji="0" lang="en-US" sz="7250" b="1" i="0" u="none" strike="noStrike" kern="0" cap="none" spc="0" normalizeH="0" baseline="0" noProof="0" dirty="0">
              <a:ln>
                <a:noFill/>
              </a:ln>
              <a:solidFill>
                <a:srgbClr val="0C79EE"/>
              </a:solidFill>
              <a:effectLst/>
              <a:uLnTx/>
              <a:uFillTx/>
              <a:latin typeface="MicrogrammaExtDBol"/>
              <a:ea typeface="+mj-ea"/>
            </a:endParaRPr>
          </a:p>
        </p:txBody>
      </p:sp>
      <p:pic>
        <p:nvPicPr>
          <p:cNvPr id="4098" name="object 2">
            <a:extLst>
              <a:ext uri="{FF2B5EF4-FFF2-40B4-BE49-F238E27FC236}">
                <a16:creationId xmlns:a16="http://schemas.microsoft.com/office/drawing/2014/main" id="{DECA130E-0E9A-2472-BA2E-3DD5F8D920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a:extLst>
              <a:ext uri="{FF2B5EF4-FFF2-40B4-BE49-F238E27FC236}">
                <a16:creationId xmlns:a16="http://schemas.microsoft.com/office/drawing/2014/main" id="{2FB2F208-3C88-8659-6FB1-052F455F8C36}"/>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32</a:t>
            </a:r>
          </a:p>
        </p:txBody>
      </p:sp>
      <p:pic>
        <p:nvPicPr>
          <p:cNvPr id="7" name="Picture 6">
            <a:extLst>
              <a:ext uri="{FF2B5EF4-FFF2-40B4-BE49-F238E27FC236}">
                <a16:creationId xmlns:a16="http://schemas.microsoft.com/office/drawing/2014/main" id="{F32FA4F3-8FDC-6190-C926-BB6B31BB0B1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1917700"/>
            <a:ext cx="18288000" cy="7112000"/>
          </a:xfrm>
          <a:prstGeom prst="rect">
            <a:avLst/>
          </a:prstGeom>
        </p:spPr>
      </p:pic>
    </p:spTree>
    <p:extLst>
      <p:ext uri="{BB962C8B-B14F-4D97-AF65-F5344CB8AC3E}">
        <p14:creationId xmlns:p14="http://schemas.microsoft.com/office/powerpoint/2010/main" val="315658103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F3A8DA-35C5-2732-6B9A-17F5F71F9760}"/>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80126F3-DACB-1583-7F3E-BCF2666DE9D3}"/>
              </a:ext>
            </a:extLst>
          </p:cNvPr>
          <p:cNvSpPr txBox="1">
            <a:spLocks/>
          </p:cNvSpPr>
          <p:nvPr/>
        </p:nvSpPr>
        <p:spPr>
          <a:xfrm>
            <a:off x="18143" y="419100"/>
            <a:ext cx="16175831" cy="1015663"/>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6600" b="1" i="0" u="none" strike="noStrike" kern="0" cap="none" spc="0" normalizeH="0" baseline="0" noProof="0" dirty="0">
                <a:ln>
                  <a:noFill/>
                </a:ln>
                <a:solidFill>
                  <a:srgbClr val="0C79EE"/>
                </a:solidFill>
                <a:effectLst/>
                <a:uLnTx/>
                <a:uFillTx/>
                <a:latin typeface="MicrogrammaExtDBol"/>
                <a:ea typeface="+mj-ea"/>
              </a:rPr>
              <a:t>Rural Sto</a:t>
            </a:r>
            <a:r>
              <a:rPr lang="en-US" sz="6600" kern="0" dirty="0"/>
              <a:t>p-Controlled Pavement Markings</a:t>
            </a:r>
            <a:endParaRPr kumimoji="0" lang="en-US" sz="6600" b="1" i="0" u="none" strike="noStrike" kern="0" cap="none" spc="0" normalizeH="0" baseline="0" noProof="0" dirty="0">
              <a:ln>
                <a:noFill/>
              </a:ln>
              <a:solidFill>
                <a:srgbClr val="0C79EE"/>
              </a:solidFill>
              <a:effectLst/>
              <a:uLnTx/>
              <a:uFillTx/>
              <a:latin typeface="MicrogrammaExtDBol"/>
              <a:ea typeface="+mj-ea"/>
            </a:endParaRPr>
          </a:p>
        </p:txBody>
      </p:sp>
      <p:pic>
        <p:nvPicPr>
          <p:cNvPr id="4098" name="object 2">
            <a:extLst>
              <a:ext uri="{FF2B5EF4-FFF2-40B4-BE49-F238E27FC236}">
                <a16:creationId xmlns:a16="http://schemas.microsoft.com/office/drawing/2014/main" id="{A765DE66-4BB6-2B61-66B5-8CBF9B74F8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a:extLst>
              <a:ext uri="{FF2B5EF4-FFF2-40B4-BE49-F238E27FC236}">
                <a16:creationId xmlns:a16="http://schemas.microsoft.com/office/drawing/2014/main" id="{C993702E-3076-16B2-A4E4-7E3A8925C904}"/>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33</a:t>
            </a:r>
          </a:p>
        </p:txBody>
      </p:sp>
      <p:pic>
        <p:nvPicPr>
          <p:cNvPr id="3" name="Picture 2">
            <a:extLst>
              <a:ext uri="{FF2B5EF4-FFF2-40B4-BE49-F238E27FC236}">
                <a16:creationId xmlns:a16="http://schemas.microsoft.com/office/drawing/2014/main" id="{D00A322E-4C84-ECCF-11AF-639EA0A6B02D}"/>
              </a:ext>
            </a:extLst>
          </p:cNvPr>
          <p:cNvPicPr>
            <a:picLocks noChangeAspect="1"/>
          </p:cNvPicPr>
          <p:nvPr/>
        </p:nvPicPr>
        <p:blipFill>
          <a:blip r:embed="rId4">
            <a:extLst>
              <a:ext uri="{28A0092B-C50C-407E-A947-70E740481C1C}">
                <a14:useLocalDpi xmlns:a14="http://schemas.microsoft.com/office/drawing/2010/main" val="0"/>
              </a:ext>
            </a:extLst>
          </a:blip>
          <a:srcRect l="833" r="833" b="17157"/>
          <a:stretch>
            <a:fillRect/>
          </a:stretch>
        </p:blipFill>
        <p:spPr>
          <a:xfrm>
            <a:off x="1" y="2737646"/>
            <a:ext cx="18288000" cy="5238428"/>
          </a:xfrm>
          <a:prstGeom prst="rect">
            <a:avLst/>
          </a:prstGeom>
        </p:spPr>
      </p:pic>
      <p:sp>
        <p:nvSpPr>
          <p:cNvPr id="4" name="Rectangle 3">
            <a:extLst>
              <a:ext uri="{FF2B5EF4-FFF2-40B4-BE49-F238E27FC236}">
                <a16:creationId xmlns:a16="http://schemas.microsoft.com/office/drawing/2014/main" id="{76091287-54E4-165B-5747-44C7FC84B927}"/>
              </a:ext>
            </a:extLst>
          </p:cNvPr>
          <p:cNvSpPr/>
          <p:nvPr/>
        </p:nvSpPr>
        <p:spPr>
          <a:xfrm>
            <a:off x="0" y="6667500"/>
            <a:ext cx="8686800" cy="1308574"/>
          </a:xfrm>
          <a:prstGeom prst="rect">
            <a:avLst/>
          </a:prstGeom>
          <a:solidFill>
            <a:srgbClr val="B2D1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2DDCE2AA-FB03-8382-F88C-089AB56A2728}"/>
              </a:ext>
            </a:extLst>
          </p:cNvPr>
          <p:cNvSpPr/>
          <p:nvPr/>
        </p:nvSpPr>
        <p:spPr>
          <a:xfrm>
            <a:off x="9982199" y="6848314"/>
            <a:ext cx="8305799" cy="1127760"/>
          </a:xfrm>
          <a:prstGeom prst="rect">
            <a:avLst/>
          </a:prstGeom>
          <a:solidFill>
            <a:srgbClr val="B2D1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B3DCE67B-5E02-2569-35FD-D83EEFB69A64}"/>
              </a:ext>
            </a:extLst>
          </p:cNvPr>
          <p:cNvSpPr/>
          <p:nvPr/>
        </p:nvSpPr>
        <p:spPr>
          <a:xfrm>
            <a:off x="12192000" y="6362700"/>
            <a:ext cx="762000" cy="533400"/>
          </a:xfrm>
          <a:prstGeom prst="rect">
            <a:avLst/>
          </a:prstGeom>
          <a:solidFill>
            <a:srgbClr val="B2D1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Arrow Connector 8">
            <a:extLst>
              <a:ext uri="{FF2B5EF4-FFF2-40B4-BE49-F238E27FC236}">
                <a16:creationId xmlns:a16="http://schemas.microsoft.com/office/drawing/2014/main" id="{1EA4F74C-88A8-67CD-BB51-626AAE4D1ACD}"/>
              </a:ext>
            </a:extLst>
          </p:cNvPr>
          <p:cNvCxnSpPr>
            <a:cxnSpLocks/>
          </p:cNvCxnSpPr>
          <p:nvPr/>
        </p:nvCxnSpPr>
        <p:spPr>
          <a:xfrm>
            <a:off x="14401800" y="3438686"/>
            <a:ext cx="615156" cy="1098702"/>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477F5798-5905-77DD-A920-5810D649D488}"/>
              </a:ext>
            </a:extLst>
          </p:cNvPr>
          <p:cNvCxnSpPr>
            <a:cxnSpLocks/>
          </p:cNvCxnSpPr>
          <p:nvPr/>
        </p:nvCxnSpPr>
        <p:spPr>
          <a:xfrm>
            <a:off x="14401799" y="3438686"/>
            <a:ext cx="3434557" cy="1491454"/>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10" name="Rectangle: Rounded Corners 9">
            <a:extLst>
              <a:ext uri="{FF2B5EF4-FFF2-40B4-BE49-F238E27FC236}">
                <a16:creationId xmlns:a16="http://schemas.microsoft.com/office/drawing/2014/main" id="{2E8791C0-6096-409D-688C-5C08FF7956C2}"/>
              </a:ext>
            </a:extLst>
          </p:cNvPr>
          <p:cNvSpPr/>
          <p:nvPr/>
        </p:nvSpPr>
        <p:spPr>
          <a:xfrm>
            <a:off x="11745912" y="1944394"/>
            <a:ext cx="5095764" cy="1494292"/>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Dotted Line Extensions Required</a:t>
            </a:r>
          </a:p>
        </p:txBody>
      </p:sp>
      <p:cxnSp>
        <p:nvCxnSpPr>
          <p:cNvPr id="15" name="Straight Arrow Connector 14">
            <a:extLst>
              <a:ext uri="{FF2B5EF4-FFF2-40B4-BE49-F238E27FC236}">
                <a16:creationId xmlns:a16="http://schemas.microsoft.com/office/drawing/2014/main" id="{7286E511-1FAB-9B76-B0C1-2FD96B29366E}"/>
              </a:ext>
            </a:extLst>
          </p:cNvPr>
          <p:cNvCxnSpPr>
            <a:cxnSpLocks/>
          </p:cNvCxnSpPr>
          <p:nvPr/>
        </p:nvCxnSpPr>
        <p:spPr>
          <a:xfrm flipH="1" flipV="1">
            <a:off x="457200" y="5676900"/>
            <a:ext cx="2209800" cy="1752600"/>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A9526BDF-A317-D3D1-2950-43824E564C2B}"/>
              </a:ext>
            </a:extLst>
          </p:cNvPr>
          <p:cNvCxnSpPr>
            <a:cxnSpLocks/>
          </p:cNvCxnSpPr>
          <p:nvPr/>
        </p:nvCxnSpPr>
        <p:spPr>
          <a:xfrm flipH="1" flipV="1">
            <a:off x="1600200" y="6134100"/>
            <a:ext cx="990600" cy="1272273"/>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17" name="Rectangle: Rounded Corners 16">
            <a:extLst>
              <a:ext uri="{FF2B5EF4-FFF2-40B4-BE49-F238E27FC236}">
                <a16:creationId xmlns:a16="http://schemas.microsoft.com/office/drawing/2014/main" id="{82FADCCB-BA7D-6308-B7C0-6DF8BAEF9157}"/>
              </a:ext>
            </a:extLst>
          </p:cNvPr>
          <p:cNvSpPr/>
          <p:nvPr/>
        </p:nvSpPr>
        <p:spPr>
          <a:xfrm>
            <a:off x="76200" y="7321211"/>
            <a:ext cx="5095764" cy="1494292"/>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Dotted Line Extensions Required</a:t>
            </a:r>
          </a:p>
        </p:txBody>
      </p:sp>
      <p:sp>
        <p:nvSpPr>
          <p:cNvPr id="29" name="Rectangle: Rounded Corners 28">
            <a:extLst>
              <a:ext uri="{FF2B5EF4-FFF2-40B4-BE49-F238E27FC236}">
                <a16:creationId xmlns:a16="http://schemas.microsoft.com/office/drawing/2014/main" id="{34CC49FC-A305-43F7-650A-D7713D79EA26}"/>
              </a:ext>
            </a:extLst>
          </p:cNvPr>
          <p:cNvSpPr/>
          <p:nvPr/>
        </p:nvSpPr>
        <p:spPr>
          <a:xfrm>
            <a:off x="12556404" y="6957455"/>
            <a:ext cx="5084618" cy="1458049"/>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Dotted Line Extensions Optional</a:t>
            </a:r>
          </a:p>
        </p:txBody>
      </p:sp>
      <p:cxnSp>
        <p:nvCxnSpPr>
          <p:cNvPr id="30" name="Straight Arrow Connector 29">
            <a:extLst>
              <a:ext uri="{FF2B5EF4-FFF2-40B4-BE49-F238E27FC236}">
                <a16:creationId xmlns:a16="http://schemas.microsoft.com/office/drawing/2014/main" id="{F6A9863D-D360-0D05-4B92-DEA967C89F15}"/>
              </a:ext>
            </a:extLst>
          </p:cNvPr>
          <p:cNvCxnSpPr>
            <a:cxnSpLocks/>
            <a:stCxn id="29" idx="0"/>
          </p:cNvCxnSpPr>
          <p:nvPr/>
        </p:nvCxnSpPr>
        <p:spPr>
          <a:xfrm flipH="1" flipV="1">
            <a:off x="9372600" y="5749612"/>
            <a:ext cx="5726113" cy="1207843"/>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1" name="Straight Arrow Connector 30">
            <a:extLst>
              <a:ext uri="{FF2B5EF4-FFF2-40B4-BE49-F238E27FC236}">
                <a16:creationId xmlns:a16="http://schemas.microsoft.com/office/drawing/2014/main" id="{E03B47AF-99D4-8F28-7E3F-102D92460079}"/>
              </a:ext>
            </a:extLst>
          </p:cNvPr>
          <p:cNvCxnSpPr>
            <a:cxnSpLocks/>
            <a:stCxn id="29" idx="0"/>
          </p:cNvCxnSpPr>
          <p:nvPr/>
        </p:nvCxnSpPr>
        <p:spPr>
          <a:xfrm flipH="1" flipV="1">
            <a:off x="11909426" y="5749612"/>
            <a:ext cx="3189287" cy="1207843"/>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32" name="Straight Arrow Connector 31">
            <a:extLst>
              <a:ext uri="{FF2B5EF4-FFF2-40B4-BE49-F238E27FC236}">
                <a16:creationId xmlns:a16="http://schemas.microsoft.com/office/drawing/2014/main" id="{3B056ED7-3BBD-33A5-C5EF-C0ACBCF8CAAC}"/>
              </a:ext>
            </a:extLst>
          </p:cNvPr>
          <p:cNvCxnSpPr>
            <a:cxnSpLocks/>
            <a:stCxn id="29" idx="0"/>
          </p:cNvCxnSpPr>
          <p:nvPr/>
        </p:nvCxnSpPr>
        <p:spPr>
          <a:xfrm flipV="1">
            <a:off x="15098713" y="5029899"/>
            <a:ext cx="674687" cy="1927556"/>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45" name="Rectangle: Rounded Corners 44">
            <a:extLst>
              <a:ext uri="{FF2B5EF4-FFF2-40B4-BE49-F238E27FC236}">
                <a16:creationId xmlns:a16="http://schemas.microsoft.com/office/drawing/2014/main" id="{8BB248DB-AA0B-DB20-C720-E08FC5C22A4D}"/>
              </a:ext>
            </a:extLst>
          </p:cNvPr>
          <p:cNvSpPr/>
          <p:nvPr/>
        </p:nvSpPr>
        <p:spPr>
          <a:xfrm>
            <a:off x="1716592" y="2147826"/>
            <a:ext cx="5084618" cy="1458049"/>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Dotted Line Extensions Optional</a:t>
            </a:r>
          </a:p>
        </p:txBody>
      </p:sp>
      <p:cxnSp>
        <p:nvCxnSpPr>
          <p:cNvPr id="46" name="Straight Arrow Connector 45">
            <a:extLst>
              <a:ext uri="{FF2B5EF4-FFF2-40B4-BE49-F238E27FC236}">
                <a16:creationId xmlns:a16="http://schemas.microsoft.com/office/drawing/2014/main" id="{7B733A57-29A0-CE70-3AA1-88ABC7057451}"/>
              </a:ext>
            </a:extLst>
          </p:cNvPr>
          <p:cNvCxnSpPr>
            <a:cxnSpLocks/>
            <a:stCxn id="45" idx="2"/>
          </p:cNvCxnSpPr>
          <p:nvPr/>
        </p:nvCxnSpPr>
        <p:spPr>
          <a:xfrm flipH="1">
            <a:off x="3182464" y="3605875"/>
            <a:ext cx="1076437" cy="1985764"/>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43BE4F88-81F6-34F3-1128-366D80267766}"/>
              </a:ext>
            </a:extLst>
          </p:cNvPr>
          <p:cNvCxnSpPr>
            <a:cxnSpLocks/>
            <a:stCxn id="45" idx="2"/>
          </p:cNvCxnSpPr>
          <p:nvPr/>
        </p:nvCxnSpPr>
        <p:spPr>
          <a:xfrm>
            <a:off x="4258901" y="3605875"/>
            <a:ext cx="1173488" cy="1324265"/>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E52B9399-EAA0-1F41-A4ED-B7CAB09FBE12}"/>
              </a:ext>
            </a:extLst>
          </p:cNvPr>
          <p:cNvCxnSpPr>
            <a:cxnSpLocks/>
          </p:cNvCxnSpPr>
          <p:nvPr/>
        </p:nvCxnSpPr>
        <p:spPr>
          <a:xfrm>
            <a:off x="4177144" y="3605875"/>
            <a:ext cx="4944703" cy="1324265"/>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sp>
        <p:nvSpPr>
          <p:cNvPr id="59" name="Text Placeholder 2">
            <a:extLst>
              <a:ext uri="{FF2B5EF4-FFF2-40B4-BE49-F238E27FC236}">
                <a16:creationId xmlns:a16="http://schemas.microsoft.com/office/drawing/2014/main" id="{09AA0191-62D5-C1D6-023B-DA556CED6EA1}"/>
              </a:ext>
            </a:extLst>
          </p:cNvPr>
          <p:cNvSpPr>
            <a:spLocks noGrp="1"/>
          </p:cNvSpPr>
          <p:nvPr>
            <p:ph type="body" idx="1"/>
          </p:nvPr>
        </p:nvSpPr>
        <p:spPr>
          <a:xfrm>
            <a:off x="1066800" y="9051935"/>
            <a:ext cx="14566972" cy="677108"/>
          </a:xfrm>
        </p:spPr>
        <p:txBody>
          <a:bodyPr/>
          <a:lstStyle/>
          <a:p>
            <a:pPr>
              <a:spcAft>
                <a:spcPts val="600"/>
              </a:spcAft>
            </a:pPr>
            <a:r>
              <a:rPr lang="en-US" sz="4400" dirty="0"/>
              <a:t>See TPM-205 &amp; TPM-206 for turn arrow and chevron guidance.</a:t>
            </a:r>
          </a:p>
        </p:txBody>
      </p:sp>
    </p:spTree>
    <p:extLst>
      <p:ext uri="{BB962C8B-B14F-4D97-AF65-F5344CB8AC3E}">
        <p14:creationId xmlns:p14="http://schemas.microsoft.com/office/powerpoint/2010/main" val="265469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xit" presetSubtype="0" fill="hold" grpId="1" nodeType="clickEffect">
                                  <p:stCondLst>
                                    <p:cond delay="0"/>
                                  </p:stCondLst>
                                  <p:childTnLst>
                                    <p:set>
                                      <p:cBhvr>
                                        <p:cTn id="20" dur="1" fill="hold">
                                          <p:stCondLst>
                                            <p:cond delay="0"/>
                                          </p:stCondLst>
                                        </p:cTn>
                                        <p:tgtEl>
                                          <p:spTgt spid="10"/>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9"/>
                                        </p:tgtEl>
                                        <p:attrNameLst>
                                          <p:attrName>style.visibility</p:attrName>
                                        </p:attrNameLst>
                                      </p:cBhvr>
                                      <p:to>
                                        <p:strVal val="hidden"/>
                                      </p:to>
                                    </p:set>
                                  </p:childTnLst>
                                </p:cTn>
                              </p:par>
                              <p:par>
                                <p:cTn id="23" presetID="1" presetClass="exit" presetSubtype="0" fill="hold" nodeType="withEffect">
                                  <p:stCondLst>
                                    <p:cond delay="0"/>
                                  </p:stCondLst>
                                  <p:childTnLst>
                                    <p:set>
                                      <p:cBhvr>
                                        <p:cTn id="24" dur="1" fill="hold">
                                          <p:stCondLst>
                                            <p:cond delay="0"/>
                                          </p:stCondLst>
                                        </p:cTn>
                                        <p:tgtEl>
                                          <p:spTgt spid="13"/>
                                        </p:tgtEl>
                                        <p:attrNameLst>
                                          <p:attrName>style.visibility</p:attrName>
                                        </p:attrNameLst>
                                      </p:cBhvr>
                                      <p:to>
                                        <p:strVal val="hidden"/>
                                      </p:to>
                                    </p:set>
                                  </p:childTnLst>
                                </p:cTn>
                              </p:par>
                              <p:par>
                                <p:cTn id="25" presetID="1" presetClass="exit" presetSubtype="0" fill="hold" grpId="1" nodeType="withEffect">
                                  <p:stCondLst>
                                    <p:cond delay="0"/>
                                  </p:stCondLst>
                                  <p:childTnLst>
                                    <p:set>
                                      <p:cBhvr>
                                        <p:cTn id="26" dur="1" fill="hold">
                                          <p:stCondLst>
                                            <p:cond delay="0"/>
                                          </p:stCondLst>
                                        </p:cTn>
                                        <p:tgtEl>
                                          <p:spTgt spid="17"/>
                                        </p:tgtEl>
                                        <p:attrNameLst>
                                          <p:attrName>style.visibility</p:attrName>
                                        </p:attrNameLst>
                                      </p:cBhvr>
                                      <p:to>
                                        <p:strVal val="hidden"/>
                                      </p:to>
                                    </p:set>
                                  </p:childTnLst>
                                </p:cTn>
                              </p:par>
                              <p:par>
                                <p:cTn id="27" presetID="1" presetClass="exit" presetSubtype="0" fill="hold" nodeType="withEffect">
                                  <p:stCondLst>
                                    <p:cond delay="0"/>
                                  </p:stCondLst>
                                  <p:childTnLst>
                                    <p:set>
                                      <p:cBhvr>
                                        <p:cTn id="28" dur="1" fill="hold">
                                          <p:stCondLst>
                                            <p:cond delay="0"/>
                                          </p:stCondLst>
                                        </p:cTn>
                                        <p:tgtEl>
                                          <p:spTgt spid="15"/>
                                        </p:tgtEl>
                                        <p:attrNameLst>
                                          <p:attrName>style.visibility</p:attrName>
                                        </p:attrNameLst>
                                      </p:cBhvr>
                                      <p:to>
                                        <p:strVal val="hidden"/>
                                      </p:to>
                                    </p:set>
                                  </p:childTnLst>
                                </p:cTn>
                              </p:par>
                              <p:par>
                                <p:cTn id="29" presetID="1" presetClass="exit" presetSubtype="0" fill="hold" nodeType="withEffect">
                                  <p:stCondLst>
                                    <p:cond delay="0"/>
                                  </p:stCondLst>
                                  <p:childTnLst>
                                    <p:set>
                                      <p:cBhvr>
                                        <p:cTn id="30" dur="1" fill="hold">
                                          <p:stCondLst>
                                            <p:cond delay="0"/>
                                          </p:stCondLst>
                                        </p:cTn>
                                        <p:tgtEl>
                                          <p:spTgt spid="16"/>
                                        </p:tgtEl>
                                        <p:attrNameLst>
                                          <p:attrName>style.visibility</p:attrName>
                                        </p:attrNameLst>
                                      </p:cBhvr>
                                      <p:to>
                                        <p:strVal val="hidden"/>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2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2"/>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1"/>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3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45"/>
                                        </p:tgtEl>
                                        <p:attrNameLst>
                                          <p:attrName>style.visibility</p:attrName>
                                        </p:attrNameLst>
                                      </p:cBhvr>
                                      <p:to>
                                        <p:strVal val="visible"/>
                                      </p:to>
                                    </p:set>
                                  </p:childTnLst>
                                </p:cTn>
                              </p:par>
                              <p:par>
                                <p:cTn id="43" presetID="1" presetClass="entr" presetSubtype="0" fill="hold" nodeType="withEffect">
                                  <p:stCondLst>
                                    <p:cond delay="0"/>
                                  </p:stCondLst>
                                  <p:childTnLst>
                                    <p:set>
                                      <p:cBhvr>
                                        <p:cTn id="44" dur="1" fill="hold">
                                          <p:stCondLst>
                                            <p:cond delay="0"/>
                                          </p:stCondLst>
                                        </p:cTn>
                                        <p:tgtEl>
                                          <p:spTgt spid="48"/>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47"/>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xit" presetSubtype="0" fill="hold" grpId="1" nodeType="clickEffect">
                                  <p:stCondLst>
                                    <p:cond delay="0"/>
                                  </p:stCondLst>
                                  <p:childTnLst>
                                    <p:set>
                                      <p:cBhvr>
                                        <p:cTn id="52" dur="1" fill="hold">
                                          <p:stCondLst>
                                            <p:cond delay="0"/>
                                          </p:stCondLst>
                                        </p:cTn>
                                        <p:tgtEl>
                                          <p:spTgt spid="29"/>
                                        </p:tgtEl>
                                        <p:attrNameLst>
                                          <p:attrName>style.visibility</p:attrName>
                                        </p:attrNameLst>
                                      </p:cBhvr>
                                      <p:to>
                                        <p:strVal val="hidden"/>
                                      </p:to>
                                    </p:set>
                                  </p:childTnLst>
                                </p:cTn>
                              </p:par>
                              <p:par>
                                <p:cTn id="53" presetID="1" presetClass="exit" presetSubtype="0" fill="hold" nodeType="withEffect">
                                  <p:stCondLst>
                                    <p:cond delay="0"/>
                                  </p:stCondLst>
                                  <p:childTnLst>
                                    <p:set>
                                      <p:cBhvr>
                                        <p:cTn id="54" dur="1" fill="hold">
                                          <p:stCondLst>
                                            <p:cond delay="0"/>
                                          </p:stCondLst>
                                        </p:cTn>
                                        <p:tgtEl>
                                          <p:spTgt spid="32"/>
                                        </p:tgtEl>
                                        <p:attrNameLst>
                                          <p:attrName>style.visibility</p:attrName>
                                        </p:attrNameLst>
                                      </p:cBhvr>
                                      <p:to>
                                        <p:strVal val="hidden"/>
                                      </p:to>
                                    </p:set>
                                  </p:childTnLst>
                                </p:cTn>
                              </p:par>
                              <p:par>
                                <p:cTn id="55" presetID="1" presetClass="exit" presetSubtype="0" fill="hold" nodeType="withEffect">
                                  <p:stCondLst>
                                    <p:cond delay="0"/>
                                  </p:stCondLst>
                                  <p:childTnLst>
                                    <p:set>
                                      <p:cBhvr>
                                        <p:cTn id="56" dur="1" fill="hold">
                                          <p:stCondLst>
                                            <p:cond delay="0"/>
                                          </p:stCondLst>
                                        </p:cTn>
                                        <p:tgtEl>
                                          <p:spTgt spid="31"/>
                                        </p:tgtEl>
                                        <p:attrNameLst>
                                          <p:attrName>style.visibility</p:attrName>
                                        </p:attrNameLst>
                                      </p:cBhvr>
                                      <p:to>
                                        <p:strVal val="hidden"/>
                                      </p:to>
                                    </p:set>
                                  </p:childTnLst>
                                </p:cTn>
                              </p:par>
                              <p:par>
                                <p:cTn id="57" presetID="1" presetClass="exit" presetSubtype="0" fill="hold" nodeType="withEffect">
                                  <p:stCondLst>
                                    <p:cond delay="0"/>
                                  </p:stCondLst>
                                  <p:childTnLst>
                                    <p:set>
                                      <p:cBhvr>
                                        <p:cTn id="58" dur="1" fill="hold">
                                          <p:stCondLst>
                                            <p:cond delay="0"/>
                                          </p:stCondLst>
                                        </p:cTn>
                                        <p:tgtEl>
                                          <p:spTgt spid="30"/>
                                        </p:tgtEl>
                                        <p:attrNameLst>
                                          <p:attrName>style.visibility</p:attrName>
                                        </p:attrNameLst>
                                      </p:cBhvr>
                                      <p:to>
                                        <p:strVal val="hidden"/>
                                      </p:to>
                                    </p:set>
                                  </p:childTnLst>
                                </p:cTn>
                              </p:par>
                              <p:par>
                                <p:cTn id="59" presetID="1" presetClass="exit" presetSubtype="0" fill="hold" grpId="1" nodeType="withEffect">
                                  <p:stCondLst>
                                    <p:cond delay="0"/>
                                  </p:stCondLst>
                                  <p:childTnLst>
                                    <p:set>
                                      <p:cBhvr>
                                        <p:cTn id="60" dur="1" fill="hold">
                                          <p:stCondLst>
                                            <p:cond delay="0"/>
                                          </p:stCondLst>
                                        </p:cTn>
                                        <p:tgtEl>
                                          <p:spTgt spid="45"/>
                                        </p:tgtEl>
                                        <p:attrNameLst>
                                          <p:attrName>style.visibility</p:attrName>
                                        </p:attrNameLst>
                                      </p:cBhvr>
                                      <p:to>
                                        <p:strVal val="hidden"/>
                                      </p:to>
                                    </p:set>
                                  </p:childTnLst>
                                </p:cTn>
                              </p:par>
                              <p:par>
                                <p:cTn id="61" presetID="1" presetClass="exit" presetSubtype="0" fill="hold" nodeType="withEffect">
                                  <p:stCondLst>
                                    <p:cond delay="0"/>
                                  </p:stCondLst>
                                  <p:childTnLst>
                                    <p:set>
                                      <p:cBhvr>
                                        <p:cTn id="62" dur="1" fill="hold">
                                          <p:stCondLst>
                                            <p:cond delay="0"/>
                                          </p:stCondLst>
                                        </p:cTn>
                                        <p:tgtEl>
                                          <p:spTgt spid="48"/>
                                        </p:tgtEl>
                                        <p:attrNameLst>
                                          <p:attrName>style.visibility</p:attrName>
                                        </p:attrNameLst>
                                      </p:cBhvr>
                                      <p:to>
                                        <p:strVal val="hidden"/>
                                      </p:to>
                                    </p:set>
                                  </p:childTnLst>
                                </p:cTn>
                              </p:par>
                              <p:par>
                                <p:cTn id="63" presetID="1" presetClass="exit" presetSubtype="0" fill="hold" nodeType="withEffect">
                                  <p:stCondLst>
                                    <p:cond delay="0"/>
                                  </p:stCondLst>
                                  <p:childTnLst>
                                    <p:set>
                                      <p:cBhvr>
                                        <p:cTn id="64" dur="1" fill="hold">
                                          <p:stCondLst>
                                            <p:cond delay="0"/>
                                          </p:stCondLst>
                                        </p:cTn>
                                        <p:tgtEl>
                                          <p:spTgt spid="47"/>
                                        </p:tgtEl>
                                        <p:attrNameLst>
                                          <p:attrName>style.visibility</p:attrName>
                                        </p:attrNameLst>
                                      </p:cBhvr>
                                      <p:to>
                                        <p:strVal val="hidden"/>
                                      </p:to>
                                    </p:set>
                                  </p:childTnLst>
                                </p:cTn>
                              </p:par>
                              <p:par>
                                <p:cTn id="65" presetID="1" presetClass="exit" presetSubtype="0" fill="hold" nodeType="withEffect">
                                  <p:stCondLst>
                                    <p:cond delay="0"/>
                                  </p:stCondLst>
                                  <p:childTnLst>
                                    <p:set>
                                      <p:cBhvr>
                                        <p:cTn id="66" dur="1" fill="hold">
                                          <p:stCondLst>
                                            <p:cond delay="0"/>
                                          </p:stCondLst>
                                        </p:cTn>
                                        <p:tgtEl>
                                          <p:spTgt spid="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17" grpId="0" animBg="1"/>
      <p:bldP spid="17" grpId="1" animBg="1"/>
      <p:bldP spid="29" grpId="0" animBg="1"/>
      <p:bldP spid="29" grpId="1" animBg="1"/>
      <p:bldP spid="45" grpId="0" animBg="1"/>
      <p:bldP spid="45" grpId="1"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654735-CB2A-6455-D573-0F71A32A65E8}"/>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A2597F11-1BCD-9488-C67F-32DEB8697652}"/>
              </a:ext>
            </a:extLst>
          </p:cNvPr>
          <p:cNvSpPr txBox="1">
            <a:spLocks/>
          </p:cNvSpPr>
          <p:nvPr/>
        </p:nvSpPr>
        <p:spPr>
          <a:xfrm>
            <a:off x="1143000" y="370210"/>
            <a:ext cx="14499431" cy="111569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rPr>
              <a:t>Tubular Markers</a:t>
            </a:r>
          </a:p>
        </p:txBody>
      </p:sp>
      <p:pic>
        <p:nvPicPr>
          <p:cNvPr id="4098" name="object 2">
            <a:extLst>
              <a:ext uri="{FF2B5EF4-FFF2-40B4-BE49-F238E27FC236}">
                <a16:creationId xmlns:a16="http://schemas.microsoft.com/office/drawing/2014/main" id="{1350140A-0B0A-3DBA-7407-7F5CE66E14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a:extLst>
              <a:ext uri="{FF2B5EF4-FFF2-40B4-BE49-F238E27FC236}">
                <a16:creationId xmlns:a16="http://schemas.microsoft.com/office/drawing/2014/main" id="{5AC928E9-DED4-FED1-D099-35867704E703}"/>
              </a:ext>
            </a:extLst>
          </p:cNvPr>
          <p:cNvSpPr txBox="1"/>
          <p:nvPr/>
        </p:nvSpPr>
        <p:spPr>
          <a:xfrm>
            <a:off x="76200" y="9822418"/>
            <a:ext cx="8458200" cy="369332"/>
          </a:xfrm>
          <a:prstGeom prst="rect">
            <a:avLst/>
          </a:prstGeom>
          <a:noFill/>
        </p:spPr>
        <p:txBody>
          <a:bodyPr wrap="square" rtlCol="0">
            <a:spAutoFit/>
          </a:bodyPr>
          <a:lstStyle/>
          <a:p>
            <a:r>
              <a:rPr lang="en-US" b="1" i="1" dirty="0">
                <a:latin typeface="MicrogrammaExtDBol"/>
              </a:rPr>
              <a:t>Source: KYTC RCUT Design Guidance, Figure 33. MUTCD, Section 3I.02</a:t>
            </a:r>
          </a:p>
        </p:txBody>
      </p:sp>
      <p:pic>
        <p:nvPicPr>
          <p:cNvPr id="3" name="Picture 2">
            <a:extLst>
              <a:ext uri="{FF2B5EF4-FFF2-40B4-BE49-F238E27FC236}">
                <a16:creationId xmlns:a16="http://schemas.microsoft.com/office/drawing/2014/main" id="{D39F98E8-9A4C-F1B2-D211-9BB56DA89BD9}"/>
              </a:ext>
            </a:extLst>
          </p:cNvPr>
          <p:cNvPicPr>
            <a:picLocks noChangeAspect="1"/>
          </p:cNvPicPr>
          <p:nvPr/>
        </p:nvPicPr>
        <p:blipFill>
          <a:blip r:embed="rId4">
            <a:extLst>
              <a:ext uri="{28A0092B-C50C-407E-A947-70E740481C1C}">
                <a14:useLocalDpi xmlns:a14="http://schemas.microsoft.com/office/drawing/2010/main" val="0"/>
              </a:ext>
            </a:extLst>
          </a:blip>
          <a:srcRect l="55001" t="66493" r="1666" b="7108"/>
          <a:stretch>
            <a:fillRect/>
          </a:stretch>
        </p:blipFill>
        <p:spPr>
          <a:xfrm>
            <a:off x="76200" y="2095500"/>
            <a:ext cx="17290473" cy="3581400"/>
          </a:xfrm>
          <a:prstGeom prst="rect">
            <a:avLst/>
          </a:prstGeom>
          <a:ln w="38100">
            <a:solidFill>
              <a:schemeClr val="tx1"/>
            </a:solidFill>
          </a:ln>
        </p:spPr>
      </p:pic>
      <p:sp>
        <p:nvSpPr>
          <p:cNvPr id="4" name="Text Placeholder 2">
            <a:extLst>
              <a:ext uri="{FF2B5EF4-FFF2-40B4-BE49-F238E27FC236}">
                <a16:creationId xmlns:a16="http://schemas.microsoft.com/office/drawing/2014/main" id="{46E2EEE4-F266-32C4-C045-9A5751542C75}"/>
              </a:ext>
            </a:extLst>
          </p:cNvPr>
          <p:cNvSpPr>
            <a:spLocks noGrp="1"/>
          </p:cNvSpPr>
          <p:nvPr>
            <p:ph type="body" idx="1"/>
          </p:nvPr>
        </p:nvSpPr>
        <p:spPr>
          <a:xfrm>
            <a:off x="1371600" y="5981700"/>
            <a:ext cx="15557547" cy="3345531"/>
          </a:xfrm>
        </p:spPr>
        <p:txBody>
          <a:bodyPr/>
          <a:lstStyle/>
          <a:p>
            <a:pPr marL="571500" indent="-571500">
              <a:spcAft>
                <a:spcPts val="600"/>
              </a:spcAft>
              <a:buFont typeface="Arial" panose="020B0604020202020204" pitchFamily="34" charset="0"/>
              <a:buChar char="•"/>
            </a:pPr>
            <a:r>
              <a:rPr lang="en-US" sz="4400" dirty="0"/>
              <a:t>Tubular markers installed on top of raised median island.</a:t>
            </a:r>
          </a:p>
          <a:p>
            <a:pPr marL="571500" indent="-571500">
              <a:spcAft>
                <a:spcPts val="600"/>
              </a:spcAft>
              <a:buFont typeface="Arial" panose="020B0604020202020204" pitchFamily="34" charset="0"/>
              <a:buChar char="•"/>
            </a:pPr>
            <a:r>
              <a:rPr lang="en-US" sz="4400" dirty="0"/>
              <a:t>Color shall match color of edge line.</a:t>
            </a:r>
          </a:p>
          <a:p>
            <a:pPr marL="571500" indent="-571500">
              <a:spcAft>
                <a:spcPts val="600"/>
              </a:spcAft>
              <a:buFont typeface="Arial" panose="020B0604020202020204" pitchFamily="34" charset="0"/>
              <a:buChar char="•"/>
            </a:pPr>
            <a:r>
              <a:rPr lang="en-US" sz="4400" dirty="0"/>
              <a:t>20 ft spacing between tubular markers.</a:t>
            </a:r>
          </a:p>
          <a:p>
            <a:pPr marL="571500" indent="-571500">
              <a:spcAft>
                <a:spcPts val="600"/>
              </a:spcAft>
              <a:buFont typeface="Arial" panose="020B0604020202020204" pitchFamily="34" charset="0"/>
              <a:buChar char="•"/>
            </a:pPr>
            <a:r>
              <a:rPr lang="en-US" sz="4400" dirty="0"/>
              <a:t>Can be used on minor road islands.</a:t>
            </a:r>
          </a:p>
        </p:txBody>
      </p:sp>
    </p:spTree>
    <p:extLst>
      <p:ext uri="{BB962C8B-B14F-4D97-AF65-F5344CB8AC3E}">
        <p14:creationId xmlns:p14="http://schemas.microsoft.com/office/powerpoint/2010/main" val="210877832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535A6-D77F-26D9-C646-FA7F746195D0}"/>
            </a:ext>
          </a:extLst>
        </p:cNvPr>
        <p:cNvGrpSpPr/>
        <p:nvPr/>
      </p:nvGrpSpPr>
      <p:grpSpPr>
        <a:xfrm>
          <a:off x="0" y="0"/>
          <a:ext cx="0" cy="0"/>
          <a:chOff x="0" y="0"/>
          <a:chExt cx="0" cy="0"/>
        </a:xfrm>
      </p:grpSpPr>
      <p:pic>
        <p:nvPicPr>
          <p:cNvPr id="7" name="Picture 6">
            <a:extLst>
              <a:ext uri="{FF2B5EF4-FFF2-40B4-BE49-F238E27FC236}">
                <a16:creationId xmlns:a16="http://schemas.microsoft.com/office/drawing/2014/main" id="{3DFDE86A-1D91-C6CC-CD10-961085B394B5}"/>
              </a:ext>
            </a:extLst>
          </p:cNvPr>
          <p:cNvPicPr>
            <a:picLocks noChangeAspect="1"/>
          </p:cNvPicPr>
          <p:nvPr/>
        </p:nvPicPr>
        <p:blipFill>
          <a:blip r:embed="rId3">
            <a:extLst>
              <a:ext uri="{28A0092B-C50C-407E-A947-70E740481C1C}">
                <a14:useLocalDpi xmlns:a14="http://schemas.microsoft.com/office/drawing/2010/main" val="0"/>
              </a:ext>
            </a:extLst>
          </a:blip>
          <a:srcRect l="993" t="1812" r="14852" b="29115"/>
          <a:stretch>
            <a:fillRect/>
          </a:stretch>
        </p:blipFill>
        <p:spPr>
          <a:xfrm>
            <a:off x="304800" y="1808021"/>
            <a:ext cx="16111927" cy="6612079"/>
          </a:xfrm>
          <a:prstGeom prst="rect">
            <a:avLst/>
          </a:prstGeom>
        </p:spPr>
      </p:pic>
      <p:sp>
        <p:nvSpPr>
          <p:cNvPr id="6" name="Title 1">
            <a:extLst>
              <a:ext uri="{FF2B5EF4-FFF2-40B4-BE49-F238E27FC236}">
                <a16:creationId xmlns:a16="http://schemas.microsoft.com/office/drawing/2014/main" id="{B2988595-E818-8109-10FC-73B9497F49AF}"/>
              </a:ext>
            </a:extLst>
          </p:cNvPr>
          <p:cNvSpPr txBox="1">
            <a:spLocks/>
          </p:cNvSpPr>
          <p:nvPr/>
        </p:nvSpPr>
        <p:spPr>
          <a:xfrm>
            <a:off x="18143" y="419100"/>
            <a:ext cx="16175831" cy="1107996"/>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lang="en-US" sz="7200" kern="0" dirty="0"/>
              <a:t>Signal-Controlled Pavement Markings</a:t>
            </a:r>
            <a:endParaRPr kumimoji="0" lang="en-US" sz="7200" b="1" i="0" u="none" strike="noStrike" kern="0" cap="none" spc="0" normalizeH="0" baseline="0" noProof="0" dirty="0">
              <a:ln>
                <a:noFill/>
              </a:ln>
              <a:solidFill>
                <a:srgbClr val="0C79EE"/>
              </a:solidFill>
              <a:effectLst/>
              <a:uLnTx/>
              <a:uFillTx/>
              <a:latin typeface="MicrogrammaExtDBol"/>
              <a:ea typeface="+mj-ea"/>
            </a:endParaRPr>
          </a:p>
        </p:txBody>
      </p:sp>
      <p:pic>
        <p:nvPicPr>
          <p:cNvPr id="4098" name="object 2">
            <a:extLst>
              <a:ext uri="{FF2B5EF4-FFF2-40B4-BE49-F238E27FC236}">
                <a16:creationId xmlns:a16="http://schemas.microsoft.com/office/drawing/2014/main" id="{3612B1E4-CB8A-D1E5-14AD-21B5748962C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TextBox 18">
            <a:extLst>
              <a:ext uri="{FF2B5EF4-FFF2-40B4-BE49-F238E27FC236}">
                <a16:creationId xmlns:a16="http://schemas.microsoft.com/office/drawing/2014/main" id="{08DD0F33-3EF9-63C7-B76A-F5727F7513B9}"/>
              </a:ext>
            </a:extLst>
          </p:cNvPr>
          <p:cNvSpPr txBox="1"/>
          <p:nvPr/>
        </p:nvSpPr>
        <p:spPr>
          <a:xfrm>
            <a:off x="76200" y="9822418"/>
            <a:ext cx="5257800" cy="369332"/>
          </a:xfrm>
          <a:prstGeom prst="rect">
            <a:avLst/>
          </a:prstGeom>
          <a:noFill/>
        </p:spPr>
        <p:txBody>
          <a:bodyPr wrap="square" rtlCol="0">
            <a:spAutoFit/>
          </a:bodyPr>
          <a:lstStyle/>
          <a:p>
            <a:r>
              <a:rPr lang="en-US" b="1" i="1" dirty="0">
                <a:latin typeface="MicrogrammaExtDBol"/>
              </a:rPr>
              <a:t>Source: KYTC RCUT Design Guidance, Figure 34</a:t>
            </a:r>
          </a:p>
        </p:txBody>
      </p:sp>
      <p:sp>
        <p:nvSpPr>
          <p:cNvPr id="5" name="Rectangle 4">
            <a:extLst>
              <a:ext uri="{FF2B5EF4-FFF2-40B4-BE49-F238E27FC236}">
                <a16:creationId xmlns:a16="http://schemas.microsoft.com/office/drawing/2014/main" id="{2C60D719-C749-3FF1-D4A1-2B5E689321FC}"/>
              </a:ext>
            </a:extLst>
          </p:cNvPr>
          <p:cNvSpPr/>
          <p:nvPr/>
        </p:nvSpPr>
        <p:spPr>
          <a:xfrm>
            <a:off x="3675169" y="7456593"/>
            <a:ext cx="12741558" cy="963507"/>
          </a:xfrm>
          <a:prstGeom prst="rect">
            <a:avLst/>
          </a:prstGeom>
          <a:solidFill>
            <a:srgbClr val="B2D1A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9" name="Straight Arrow Connector 8">
            <a:extLst>
              <a:ext uri="{FF2B5EF4-FFF2-40B4-BE49-F238E27FC236}">
                <a16:creationId xmlns:a16="http://schemas.microsoft.com/office/drawing/2014/main" id="{05BC8581-6691-5FF1-0C3C-EE284481CC42}"/>
              </a:ext>
            </a:extLst>
          </p:cNvPr>
          <p:cNvCxnSpPr>
            <a:cxnSpLocks/>
          </p:cNvCxnSpPr>
          <p:nvPr/>
        </p:nvCxnSpPr>
        <p:spPr>
          <a:xfrm>
            <a:off x="9565062" y="2850214"/>
            <a:ext cx="2180851" cy="1379994"/>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AE10AAD3-C1FA-9222-14AF-468C5A2EA051}"/>
              </a:ext>
            </a:extLst>
          </p:cNvPr>
          <p:cNvCxnSpPr>
            <a:cxnSpLocks/>
            <a:stCxn id="10" idx="2"/>
          </p:cNvCxnSpPr>
          <p:nvPr/>
        </p:nvCxnSpPr>
        <p:spPr>
          <a:xfrm>
            <a:off x="9596460" y="2872750"/>
            <a:ext cx="3967140" cy="670550"/>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9D915F09-45BE-1732-87F9-4481BEDB62C7}"/>
              </a:ext>
            </a:extLst>
          </p:cNvPr>
          <p:cNvCxnSpPr>
            <a:cxnSpLocks/>
            <a:stCxn id="45" idx="0"/>
          </p:cNvCxnSpPr>
          <p:nvPr/>
        </p:nvCxnSpPr>
        <p:spPr>
          <a:xfrm flipV="1">
            <a:off x="12914990" y="6362700"/>
            <a:ext cx="953410" cy="1139505"/>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E784A353-421A-F99E-922B-AEC08E25DD3A}"/>
              </a:ext>
            </a:extLst>
          </p:cNvPr>
          <p:cNvCxnSpPr>
            <a:cxnSpLocks/>
            <a:stCxn id="45" idx="0"/>
          </p:cNvCxnSpPr>
          <p:nvPr/>
        </p:nvCxnSpPr>
        <p:spPr>
          <a:xfrm flipV="1">
            <a:off x="12914990" y="5905500"/>
            <a:ext cx="2706010" cy="1596705"/>
          </a:xfrm>
          <a:prstGeom prst="straightConnector1">
            <a:avLst/>
          </a:prstGeom>
          <a:ln w="7620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F19E0360-E56F-01CF-7E88-84DF03AD1FFD}"/>
              </a:ext>
            </a:extLst>
          </p:cNvPr>
          <p:cNvCxnSpPr>
            <a:cxnSpLocks/>
            <a:stCxn id="10" idx="2"/>
          </p:cNvCxnSpPr>
          <p:nvPr/>
        </p:nvCxnSpPr>
        <p:spPr>
          <a:xfrm flipH="1">
            <a:off x="6125969" y="2872750"/>
            <a:ext cx="3470491" cy="3315013"/>
          </a:xfrm>
          <a:prstGeom prst="straightConnector1">
            <a:avLst/>
          </a:prstGeom>
          <a:ln w="76200">
            <a:solidFill>
              <a:schemeClr val="accent5"/>
            </a:solidFill>
            <a:tailEnd type="triangle"/>
          </a:ln>
        </p:spPr>
        <p:style>
          <a:lnRef idx="1">
            <a:schemeClr val="accent1"/>
          </a:lnRef>
          <a:fillRef idx="0">
            <a:schemeClr val="accent1"/>
          </a:fillRef>
          <a:effectRef idx="0">
            <a:schemeClr val="accent1"/>
          </a:effectRef>
          <a:fontRef idx="minor">
            <a:schemeClr val="tx1"/>
          </a:fontRef>
        </p:style>
      </p:cxnSp>
      <p:sp>
        <p:nvSpPr>
          <p:cNvPr id="37" name="Text Placeholder 2">
            <a:extLst>
              <a:ext uri="{FF2B5EF4-FFF2-40B4-BE49-F238E27FC236}">
                <a16:creationId xmlns:a16="http://schemas.microsoft.com/office/drawing/2014/main" id="{F473988C-9588-A94D-0682-BE804248D1A6}"/>
              </a:ext>
            </a:extLst>
          </p:cNvPr>
          <p:cNvSpPr>
            <a:spLocks noGrp="1"/>
          </p:cNvSpPr>
          <p:nvPr>
            <p:ph type="body" idx="1"/>
          </p:nvPr>
        </p:nvSpPr>
        <p:spPr>
          <a:xfrm>
            <a:off x="850657" y="8905236"/>
            <a:ext cx="14566972" cy="677108"/>
          </a:xfrm>
        </p:spPr>
        <p:txBody>
          <a:bodyPr/>
          <a:lstStyle/>
          <a:p>
            <a:pPr>
              <a:spcAft>
                <a:spcPts val="600"/>
              </a:spcAft>
            </a:pPr>
            <a:r>
              <a:rPr lang="en-US" sz="4400" dirty="0"/>
              <a:t>See TPM-205 &amp; TPM-206 for turn arrow and chevron guidance.</a:t>
            </a:r>
          </a:p>
        </p:txBody>
      </p:sp>
      <p:sp>
        <p:nvSpPr>
          <p:cNvPr id="10" name="Rectangle: Rounded Corners 9">
            <a:extLst>
              <a:ext uri="{FF2B5EF4-FFF2-40B4-BE49-F238E27FC236}">
                <a16:creationId xmlns:a16="http://schemas.microsoft.com/office/drawing/2014/main" id="{8C6A700B-A2CB-EAC5-2B5D-4D0D9FE3639E}"/>
              </a:ext>
            </a:extLst>
          </p:cNvPr>
          <p:cNvSpPr/>
          <p:nvPr/>
        </p:nvSpPr>
        <p:spPr>
          <a:xfrm>
            <a:off x="7048578" y="1378458"/>
            <a:ext cx="5095764" cy="1494292"/>
          </a:xfrm>
          <a:prstGeom prst="roundRect">
            <a:avLst/>
          </a:prstGeom>
          <a:solidFill>
            <a:schemeClr val="accent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Dotted Line Extensions Required</a:t>
            </a:r>
          </a:p>
        </p:txBody>
      </p:sp>
      <p:sp>
        <p:nvSpPr>
          <p:cNvPr id="45" name="Rectangle: Rounded Corners 44">
            <a:extLst>
              <a:ext uri="{FF2B5EF4-FFF2-40B4-BE49-F238E27FC236}">
                <a16:creationId xmlns:a16="http://schemas.microsoft.com/office/drawing/2014/main" id="{41ED98B3-2336-195F-C52D-7D5D706BE9DC}"/>
              </a:ext>
            </a:extLst>
          </p:cNvPr>
          <p:cNvSpPr/>
          <p:nvPr/>
        </p:nvSpPr>
        <p:spPr>
          <a:xfrm>
            <a:off x="9558360" y="7502205"/>
            <a:ext cx="6713260" cy="1342027"/>
          </a:xfrm>
          <a:prstGeom prst="roundRect">
            <a:avLst/>
          </a:prstGeom>
          <a:solidFill>
            <a:schemeClr val="accent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4400" b="1" dirty="0"/>
              <a:t>U-turn Lane Stop Location and Traffic Signal Head</a:t>
            </a:r>
          </a:p>
        </p:txBody>
      </p:sp>
    </p:spTree>
    <p:extLst>
      <p:ext uri="{BB962C8B-B14F-4D97-AF65-F5344CB8AC3E}">
        <p14:creationId xmlns:p14="http://schemas.microsoft.com/office/powerpoint/2010/main" val="4195878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grpId="1" nodeType="clickEffect">
                                  <p:stCondLst>
                                    <p:cond delay="0"/>
                                  </p:stCondLst>
                                  <p:childTnLst>
                                    <p:set>
                                      <p:cBhvr>
                                        <p:cTn id="16" dur="1" fill="hold">
                                          <p:stCondLst>
                                            <p:cond delay="0"/>
                                          </p:stCondLst>
                                        </p:cTn>
                                        <p:tgtEl>
                                          <p:spTgt spid="10"/>
                                        </p:tgtEl>
                                        <p:attrNameLst>
                                          <p:attrName>style.visibility</p:attrName>
                                        </p:attrNameLst>
                                      </p:cBhvr>
                                      <p:to>
                                        <p:strVal val="hidden"/>
                                      </p:to>
                                    </p:set>
                                  </p:childTnLst>
                                </p:cTn>
                              </p:par>
                              <p:par>
                                <p:cTn id="17" presetID="1" presetClass="exit" presetSubtype="0" fill="hold" nodeType="withEffect">
                                  <p:stCondLst>
                                    <p:cond delay="0"/>
                                  </p:stCondLst>
                                  <p:childTnLst>
                                    <p:set>
                                      <p:cBhvr>
                                        <p:cTn id="18" dur="1" fill="hold">
                                          <p:stCondLst>
                                            <p:cond delay="0"/>
                                          </p:stCondLst>
                                        </p:cTn>
                                        <p:tgtEl>
                                          <p:spTgt spid="9"/>
                                        </p:tgtEl>
                                        <p:attrNameLst>
                                          <p:attrName>style.visibility</p:attrName>
                                        </p:attrNameLst>
                                      </p:cBhvr>
                                      <p:to>
                                        <p:strVal val="hidden"/>
                                      </p:to>
                                    </p:set>
                                  </p:childTnLst>
                                </p:cTn>
                              </p:par>
                              <p:par>
                                <p:cTn id="19" presetID="1" presetClass="exit" presetSubtype="0" fill="hold" nodeType="withEffect">
                                  <p:stCondLst>
                                    <p:cond delay="0"/>
                                  </p:stCondLst>
                                  <p:childTnLst>
                                    <p:set>
                                      <p:cBhvr>
                                        <p:cTn id="20" dur="1" fill="hold">
                                          <p:stCondLst>
                                            <p:cond delay="0"/>
                                          </p:stCondLst>
                                        </p:cTn>
                                        <p:tgtEl>
                                          <p:spTgt spid="13"/>
                                        </p:tgtEl>
                                        <p:attrNameLst>
                                          <p:attrName>style.visibility</p:attrName>
                                        </p:attrNameLst>
                                      </p:cBhvr>
                                      <p:to>
                                        <p:strVal val="hidden"/>
                                      </p:to>
                                    </p:set>
                                  </p:childTnLst>
                                </p:cTn>
                              </p:par>
                              <p:par>
                                <p:cTn id="21" presetID="1" presetClass="exit" presetSubtype="0" fill="hold" nodeType="withEffect">
                                  <p:stCondLst>
                                    <p:cond delay="0"/>
                                  </p:stCondLst>
                                  <p:childTnLst>
                                    <p:set>
                                      <p:cBhvr>
                                        <p:cTn id="22" dur="1" fill="hold">
                                          <p:stCondLst>
                                            <p:cond delay="0"/>
                                          </p:stCondLst>
                                        </p:cTn>
                                        <p:tgtEl>
                                          <p:spTgt spid="21"/>
                                        </p:tgtEl>
                                        <p:attrNameLst>
                                          <p:attrName>style.visibility</p:attrName>
                                        </p:attrNameLst>
                                      </p:cBhvr>
                                      <p:to>
                                        <p:strVal val="hidden"/>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47"/>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xit" presetSubtype="0" fill="hold" grpId="1" nodeType="clickEffect">
                                  <p:stCondLst>
                                    <p:cond delay="0"/>
                                  </p:stCondLst>
                                  <p:childTnLst>
                                    <p:set>
                                      <p:cBhvr>
                                        <p:cTn id="34" dur="1" fill="hold">
                                          <p:stCondLst>
                                            <p:cond delay="0"/>
                                          </p:stCondLst>
                                        </p:cTn>
                                        <p:tgtEl>
                                          <p:spTgt spid="45"/>
                                        </p:tgtEl>
                                        <p:attrNameLst>
                                          <p:attrName>style.visibility</p:attrName>
                                        </p:attrNameLst>
                                      </p:cBhvr>
                                      <p:to>
                                        <p:strVal val="hidden"/>
                                      </p:to>
                                    </p:set>
                                  </p:childTnLst>
                                </p:cTn>
                              </p:par>
                              <p:par>
                                <p:cTn id="35" presetID="1" presetClass="exit" presetSubtype="0" fill="hold" nodeType="withEffect">
                                  <p:stCondLst>
                                    <p:cond delay="0"/>
                                  </p:stCondLst>
                                  <p:childTnLst>
                                    <p:set>
                                      <p:cBhvr>
                                        <p:cTn id="36" dur="1" fill="hold">
                                          <p:stCondLst>
                                            <p:cond delay="0"/>
                                          </p:stCondLst>
                                        </p:cTn>
                                        <p:tgtEl>
                                          <p:spTgt spid="47"/>
                                        </p:tgtEl>
                                        <p:attrNameLst>
                                          <p:attrName>style.visibility</p:attrName>
                                        </p:attrNameLst>
                                      </p:cBhvr>
                                      <p:to>
                                        <p:strVal val="hidden"/>
                                      </p:to>
                                    </p:set>
                                  </p:childTnLst>
                                </p:cTn>
                              </p:par>
                              <p:par>
                                <p:cTn id="37" presetID="1" presetClass="exit" presetSubtype="0" fill="hold" nodeType="withEffect">
                                  <p:stCondLst>
                                    <p:cond delay="0"/>
                                  </p:stCondLst>
                                  <p:childTnLst>
                                    <p:set>
                                      <p:cBhvr>
                                        <p:cTn id="38" dur="1" fill="hold">
                                          <p:stCondLst>
                                            <p:cond delay="0"/>
                                          </p:stCondLst>
                                        </p:cTn>
                                        <p:tgtEl>
                                          <p:spTgt spid="4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0" grpId="1" animBg="1"/>
      <p:bldP spid="45" grpId="0" animBg="1"/>
      <p:bldP spid="45" grpId="1"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5F103D-2BDA-1C77-E8BA-8D1982964031}"/>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0012B12C-3C27-AB30-1A13-BFE7B272382A}"/>
              </a:ext>
            </a:extLst>
          </p:cNvPr>
          <p:cNvSpPr txBox="1">
            <a:spLocks/>
          </p:cNvSpPr>
          <p:nvPr/>
        </p:nvSpPr>
        <p:spPr>
          <a:xfrm>
            <a:off x="1143000" y="370210"/>
            <a:ext cx="14499431" cy="111569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rPr>
              <a:t>RCUT Traffic Signal Warrants</a:t>
            </a:r>
          </a:p>
        </p:txBody>
      </p:sp>
      <p:pic>
        <p:nvPicPr>
          <p:cNvPr id="4098" name="object 2">
            <a:extLst>
              <a:ext uri="{FF2B5EF4-FFF2-40B4-BE49-F238E27FC236}">
                <a16:creationId xmlns:a16="http://schemas.microsoft.com/office/drawing/2014/main" id="{EC12E3B8-AA49-0D29-D9A2-A9FB961B567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2">
            <a:extLst>
              <a:ext uri="{FF2B5EF4-FFF2-40B4-BE49-F238E27FC236}">
                <a16:creationId xmlns:a16="http://schemas.microsoft.com/office/drawing/2014/main" id="{E989DCD9-38F4-2A67-C018-B8CDAA7D9A52}"/>
              </a:ext>
            </a:extLst>
          </p:cNvPr>
          <p:cNvSpPr>
            <a:spLocks noGrp="1"/>
          </p:cNvSpPr>
          <p:nvPr>
            <p:ph type="body" idx="1"/>
          </p:nvPr>
        </p:nvSpPr>
        <p:spPr>
          <a:xfrm>
            <a:off x="1371600" y="2618110"/>
            <a:ext cx="15557547" cy="6943439"/>
          </a:xfrm>
        </p:spPr>
        <p:txBody>
          <a:bodyPr/>
          <a:lstStyle/>
          <a:p>
            <a:pPr marL="571500" indent="-571500">
              <a:spcAft>
                <a:spcPts val="600"/>
              </a:spcAft>
              <a:buFont typeface="Arial" panose="020B0604020202020204" pitchFamily="34" charset="0"/>
              <a:buChar char="•"/>
            </a:pPr>
            <a:r>
              <a:rPr lang="en-US" sz="4400" dirty="0"/>
              <a:t>Follow procedures in the KYTC </a:t>
            </a:r>
            <a:r>
              <a:rPr lang="en-US" sz="4400" i="1" dirty="0"/>
              <a:t>Traffic Operations Guidance Manual.</a:t>
            </a:r>
          </a:p>
          <a:p>
            <a:pPr marL="571500" indent="-571500">
              <a:spcAft>
                <a:spcPts val="600"/>
              </a:spcAft>
              <a:buFont typeface="Arial" panose="020B0604020202020204" pitchFamily="34" charset="0"/>
              <a:buChar char="•"/>
            </a:pPr>
            <a:r>
              <a:rPr lang="en-US" sz="4400" dirty="0"/>
              <a:t>MUTCD does not have RCUT-specific warrants.</a:t>
            </a:r>
          </a:p>
          <a:p>
            <a:pPr marL="571500" indent="-571500">
              <a:spcAft>
                <a:spcPts val="600"/>
              </a:spcAft>
              <a:buFont typeface="Arial" panose="020B0604020202020204" pitchFamily="34" charset="0"/>
              <a:buChar char="•"/>
            </a:pPr>
            <a:r>
              <a:rPr lang="en-US" sz="4400" dirty="0"/>
              <a:t>Warrants analysis replicates conflicting traffic movements at conventional intersection.</a:t>
            </a:r>
          </a:p>
          <a:p>
            <a:pPr marL="571500" indent="-571500">
              <a:spcAft>
                <a:spcPts val="600"/>
              </a:spcAft>
              <a:buFont typeface="Arial" panose="020B0604020202020204" pitchFamily="34" charset="0"/>
              <a:buChar char="•"/>
            </a:pPr>
            <a:r>
              <a:rPr lang="en-US" sz="4400" dirty="0"/>
              <a:t>Cross-product evaluation of left-turn and/or U-turn vs. directional through traffic.</a:t>
            </a:r>
          </a:p>
          <a:p>
            <a:pPr marL="571500" indent="-571500">
              <a:spcAft>
                <a:spcPts val="600"/>
              </a:spcAft>
              <a:buFont typeface="Arial" panose="020B0604020202020204" pitchFamily="34" charset="0"/>
              <a:buChar char="•"/>
            </a:pPr>
            <a:r>
              <a:rPr lang="en-US" sz="4400" dirty="0"/>
              <a:t>Use U-turn signal indications to control U-turning traffic movements.</a:t>
            </a:r>
          </a:p>
        </p:txBody>
      </p:sp>
    </p:spTree>
    <p:extLst>
      <p:ext uri="{BB962C8B-B14F-4D97-AF65-F5344CB8AC3E}">
        <p14:creationId xmlns:p14="http://schemas.microsoft.com/office/powerpoint/2010/main" val="232940697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1D6297-37DD-43F4-4F13-4B6FAE47A853}"/>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701A57F4-0FA7-AE15-C06F-E1C5510FFC31}"/>
              </a:ext>
            </a:extLst>
          </p:cNvPr>
          <p:cNvSpPr txBox="1">
            <a:spLocks/>
          </p:cNvSpPr>
          <p:nvPr/>
        </p:nvSpPr>
        <p:spPr>
          <a:xfrm>
            <a:off x="1143000" y="370210"/>
            <a:ext cx="14499431" cy="111569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rPr>
              <a:t>RCUT Lighting Warrants</a:t>
            </a:r>
          </a:p>
        </p:txBody>
      </p:sp>
      <p:pic>
        <p:nvPicPr>
          <p:cNvPr id="4098" name="object 2">
            <a:extLst>
              <a:ext uri="{FF2B5EF4-FFF2-40B4-BE49-F238E27FC236}">
                <a16:creationId xmlns:a16="http://schemas.microsoft.com/office/drawing/2014/main" id="{786930FC-A2E8-C25A-C1AF-197EAC9E302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2">
            <a:extLst>
              <a:ext uri="{FF2B5EF4-FFF2-40B4-BE49-F238E27FC236}">
                <a16:creationId xmlns:a16="http://schemas.microsoft.com/office/drawing/2014/main" id="{C4C2A268-3EAE-8331-3B60-387BE35DAE91}"/>
              </a:ext>
            </a:extLst>
          </p:cNvPr>
          <p:cNvSpPr>
            <a:spLocks noGrp="1"/>
          </p:cNvSpPr>
          <p:nvPr>
            <p:ph type="body" idx="1"/>
          </p:nvPr>
        </p:nvSpPr>
        <p:spPr>
          <a:xfrm>
            <a:off x="1371600" y="2618110"/>
            <a:ext cx="15557547" cy="2920800"/>
          </a:xfrm>
        </p:spPr>
        <p:txBody>
          <a:bodyPr/>
          <a:lstStyle/>
          <a:p>
            <a:pPr marL="571500" indent="-571500">
              <a:spcAft>
                <a:spcPts val="600"/>
              </a:spcAft>
              <a:buFont typeface="Arial" panose="020B0604020202020204" pitchFamily="34" charset="0"/>
              <a:buChar char="•"/>
            </a:pPr>
            <a:r>
              <a:rPr lang="en-US" sz="4400" dirty="0"/>
              <a:t>Follow procedures in the KYTC </a:t>
            </a:r>
            <a:r>
              <a:rPr lang="en-US" sz="4400" i="1" dirty="0"/>
              <a:t>Traffic Operations Guidance Manual </a:t>
            </a:r>
            <a:r>
              <a:rPr lang="en-US" sz="4400" dirty="0"/>
              <a:t>Chapter 700</a:t>
            </a:r>
            <a:r>
              <a:rPr lang="en-US" sz="4400" i="1" dirty="0"/>
              <a:t>.</a:t>
            </a:r>
          </a:p>
          <a:p>
            <a:pPr marL="571500" indent="-571500">
              <a:spcAft>
                <a:spcPts val="600"/>
              </a:spcAft>
              <a:buFont typeface="Arial" panose="020B0604020202020204" pitchFamily="34" charset="0"/>
              <a:buChar char="•"/>
            </a:pPr>
            <a:r>
              <a:rPr lang="en-US" sz="4400" dirty="0"/>
              <a:t>When used, it is common to light only the main intersection and median U-turn openings.</a:t>
            </a:r>
          </a:p>
        </p:txBody>
      </p:sp>
      <p:pic>
        <p:nvPicPr>
          <p:cNvPr id="3" name="Picture 2">
            <a:extLst>
              <a:ext uri="{FF2B5EF4-FFF2-40B4-BE49-F238E27FC236}">
                <a16:creationId xmlns:a16="http://schemas.microsoft.com/office/drawing/2014/main" id="{38470380-F041-85C1-6017-7DA65AD4738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97010" y="6976034"/>
            <a:ext cx="6813390" cy="2920800"/>
          </a:xfrm>
          <a:prstGeom prst="rect">
            <a:avLst/>
          </a:prstGeom>
        </p:spPr>
      </p:pic>
      <p:pic>
        <p:nvPicPr>
          <p:cNvPr id="7" name="Picture 6">
            <a:extLst>
              <a:ext uri="{FF2B5EF4-FFF2-40B4-BE49-F238E27FC236}">
                <a16:creationId xmlns:a16="http://schemas.microsoft.com/office/drawing/2014/main" id="{F5894F0D-0191-FCD2-8E17-8392BD753E7C}"/>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391399" y="6974220"/>
            <a:ext cx="8853673" cy="2920800"/>
          </a:xfrm>
          <a:prstGeom prst="rect">
            <a:avLst/>
          </a:prstGeom>
        </p:spPr>
      </p:pic>
      <p:sp>
        <p:nvSpPr>
          <p:cNvPr id="9" name="TextBox 8">
            <a:extLst>
              <a:ext uri="{FF2B5EF4-FFF2-40B4-BE49-F238E27FC236}">
                <a16:creationId xmlns:a16="http://schemas.microsoft.com/office/drawing/2014/main" id="{E61DFF36-94DF-243D-1D8A-FAD93C46E687}"/>
              </a:ext>
            </a:extLst>
          </p:cNvPr>
          <p:cNvSpPr txBox="1"/>
          <p:nvPr/>
        </p:nvSpPr>
        <p:spPr>
          <a:xfrm>
            <a:off x="152400" y="9916790"/>
            <a:ext cx="5257800" cy="369332"/>
          </a:xfrm>
          <a:prstGeom prst="rect">
            <a:avLst/>
          </a:prstGeom>
          <a:noFill/>
        </p:spPr>
        <p:txBody>
          <a:bodyPr wrap="square" rtlCol="0">
            <a:spAutoFit/>
          </a:bodyPr>
          <a:lstStyle/>
          <a:p>
            <a:r>
              <a:rPr lang="en-US" b="1" i="1" dirty="0">
                <a:latin typeface="MicrogrammaExtDBol"/>
              </a:rPr>
              <a:t>Source: Google Streetview</a:t>
            </a:r>
          </a:p>
        </p:txBody>
      </p:sp>
      <p:sp>
        <p:nvSpPr>
          <p:cNvPr id="11" name="TextBox 10">
            <a:extLst>
              <a:ext uri="{FF2B5EF4-FFF2-40B4-BE49-F238E27FC236}">
                <a16:creationId xmlns:a16="http://schemas.microsoft.com/office/drawing/2014/main" id="{8A04E69B-2C37-3A99-5A36-C27C5BDC4FD8}"/>
              </a:ext>
            </a:extLst>
          </p:cNvPr>
          <p:cNvSpPr txBox="1"/>
          <p:nvPr/>
        </p:nvSpPr>
        <p:spPr>
          <a:xfrm>
            <a:off x="152400" y="6586835"/>
            <a:ext cx="5457371" cy="461665"/>
          </a:xfrm>
          <a:prstGeom prst="rect">
            <a:avLst/>
          </a:prstGeom>
          <a:noFill/>
        </p:spPr>
        <p:txBody>
          <a:bodyPr wrap="square" rtlCol="0">
            <a:spAutoFit/>
          </a:bodyPr>
          <a:lstStyle/>
          <a:p>
            <a:r>
              <a:rPr lang="en-US" sz="2400" b="1" i="1" dirty="0">
                <a:latin typeface="MicrogrammaExtDBol"/>
              </a:rPr>
              <a:t>US 45 at KY 408, Median U-turn Lighting</a:t>
            </a:r>
          </a:p>
        </p:txBody>
      </p:sp>
      <p:sp>
        <p:nvSpPr>
          <p:cNvPr id="13" name="TextBox 12">
            <a:extLst>
              <a:ext uri="{FF2B5EF4-FFF2-40B4-BE49-F238E27FC236}">
                <a16:creationId xmlns:a16="http://schemas.microsoft.com/office/drawing/2014/main" id="{49389E82-B266-58D7-799D-BDE07B2C8CF1}"/>
              </a:ext>
            </a:extLst>
          </p:cNvPr>
          <p:cNvSpPr txBox="1"/>
          <p:nvPr/>
        </p:nvSpPr>
        <p:spPr>
          <a:xfrm>
            <a:off x="7315200" y="6591300"/>
            <a:ext cx="5638800" cy="461665"/>
          </a:xfrm>
          <a:prstGeom prst="rect">
            <a:avLst/>
          </a:prstGeom>
          <a:noFill/>
        </p:spPr>
        <p:txBody>
          <a:bodyPr wrap="square" rtlCol="0">
            <a:spAutoFit/>
          </a:bodyPr>
          <a:lstStyle/>
          <a:p>
            <a:r>
              <a:rPr lang="en-US" sz="2400" b="1" i="1" dirty="0">
                <a:latin typeface="MicrogrammaExtDBol"/>
              </a:rPr>
              <a:t>US 45 at KY 408, Main Intersection Lighting</a:t>
            </a:r>
          </a:p>
        </p:txBody>
      </p:sp>
      <p:sp>
        <p:nvSpPr>
          <p:cNvPr id="14" name="Rectangle: Rounded Corners 13">
            <a:extLst>
              <a:ext uri="{FF2B5EF4-FFF2-40B4-BE49-F238E27FC236}">
                <a16:creationId xmlns:a16="http://schemas.microsoft.com/office/drawing/2014/main" id="{8F0194AC-7EDB-73C7-A2BC-4D585926D9D3}"/>
              </a:ext>
            </a:extLst>
          </p:cNvPr>
          <p:cNvSpPr/>
          <p:nvPr/>
        </p:nvSpPr>
        <p:spPr>
          <a:xfrm>
            <a:off x="5257800" y="7048500"/>
            <a:ext cx="1295400" cy="2362200"/>
          </a:xfrm>
          <a:prstGeom prst="roundRect">
            <a:avLst/>
          </a:prstGeom>
          <a:noFill/>
          <a:ln w="571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Rounded Corners 15">
            <a:extLst>
              <a:ext uri="{FF2B5EF4-FFF2-40B4-BE49-F238E27FC236}">
                <a16:creationId xmlns:a16="http://schemas.microsoft.com/office/drawing/2014/main" id="{DFC2DB76-06F1-5291-674E-22F144077E52}"/>
              </a:ext>
            </a:extLst>
          </p:cNvPr>
          <p:cNvSpPr/>
          <p:nvPr/>
        </p:nvSpPr>
        <p:spPr>
          <a:xfrm>
            <a:off x="7558428" y="7426814"/>
            <a:ext cx="1128372" cy="1831486"/>
          </a:xfrm>
          <a:prstGeom prst="roundRect">
            <a:avLst/>
          </a:prstGeom>
          <a:noFill/>
          <a:ln w="571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Rounded Corners 17">
            <a:extLst>
              <a:ext uri="{FF2B5EF4-FFF2-40B4-BE49-F238E27FC236}">
                <a16:creationId xmlns:a16="http://schemas.microsoft.com/office/drawing/2014/main" id="{CBAFB25A-55A2-4C6B-8515-9DF21505BBFF}"/>
              </a:ext>
            </a:extLst>
          </p:cNvPr>
          <p:cNvSpPr/>
          <p:nvPr/>
        </p:nvSpPr>
        <p:spPr>
          <a:xfrm>
            <a:off x="14659429" y="7048500"/>
            <a:ext cx="1128372" cy="2209800"/>
          </a:xfrm>
          <a:prstGeom prst="roundRect">
            <a:avLst/>
          </a:prstGeom>
          <a:noFill/>
          <a:ln w="57150">
            <a:solidFill>
              <a:srgbClr val="C0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42811759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21C10D-DB33-1D73-E9C0-ED89973C1651}"/>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166E4273-41F4-E5CD-7D3C-B6D9B4EEE7CE}"/>
              </a:ext>
            </a:extLst>
          </p:cNvPr>
          <p:cNvSpPr txBox="1">
            <a:spLocks/>
          </p:cNvSpPr>
          <p:nvPr/>
        </p:nvSpPr>
        <p:spPr>
          <a:xfrm>
            <a:off x="1143000" y="370210"/>
            <a:ext cx="14499431" cy="1115690"/>
          </a:xfrm>
          <a:prstGeom prst="rect">
            <a:avLst/>
          </a:prstGeom>
        </p:spPr>
        <p:txBody>
          <a:bodyPr wrap="square" lIns="0" tIns="0" rIns="0" bIns="0">
            <a:spAutoFit/>
          </a:bodyPr>
          <a:lstStyle>
            <a:lvl1pPr algn="ctr" rtl="0" eaLnBrk="1" fontAlgn="base" hangingPunct="1">
              <a:spcBef>
                <a:spcPct val="0"/>
              </a:spcBef>
              <a:spcAft>
                <a:spcPct val="0"/>
              </a:spcAft>
              <a:defRPr sz="7250" b="1" i="0">
                <a:solidFill>
                  <a:srgbClr val="0C79EE"/>
                </a:solidFill>
                <a:latin typeface="MicrogrammaExtDBol"/>
                <a:ea typeface="+mj-ea"/>
                <a:cs typeface="MicrogrammaExtDBol"/>
              </a:defRPr>
            </a:lvl1pPr>
            <a:lvl2pPr algn="ctr" rtl="0" eaLnBrk="1" fontAlgn="base" hangingPunct="1">
              <a:spcBef>
                <a:spcPct val="0"/>
              </a:spcBef>
              <a:spcAft>
                <a:spcPct val="0"/>
              </a:spcAft>
              <a:defRPr>
                <a:solidFill>
                  <a:schemeClr val="tx2"/>
                </a:solidFill>
                <a:latin typeface="Calibri" panose="020F0502020204030204" pitchFamily="34" charset="0"/>
              </a:defRPr>
            </a:lvl2pPr>
            <a:lvl3pPr algn="ctr" rtl="0" eaLnBrk="1" fontAlgn="base" hangingPunct="1">
              <a:spcBef>
                <a:spcPct val="0"/>
              </a:spcBef>
              <a:spcAft>
                <a:spcPct val="0"/>
              </a:spcAft>
              <a:defRPr>
                <a:solidFill>
                  <a:schemeClr val="tx2"/>
                </a:solidFill>
                <a:latin typeface="Calibri" panose="020F0502020204030204" pitchFamily="34" charset="0"/>
              </a:defRPr>
            </a:lvl3pPr>
            <a:lvl4pPr algn="ctr" rtl="0" eaLnBrk="1" fontAlgn="base" hangingPunct="1">
              <a:spcBef>
                <a:spcPct val="0"/>
              </a:spcBef>
              <a:spcAft>
                <a:spcPct val="0"/>
              </a:spcAft>
              <a:defRPr>
                <a:solidFill>
                  <a:schemeClr val="tx2"/>
                </a:solidFill>
                <a:latin typeface="Calibri" panose="020F0502020204030204" pitchFamily="34" charset="0"/>
              </a:defRPr>
            </a:lvl4pPr>
            <a:lvl5pPr algn="ctr" rtl="0" eaLnBrk="1" fontAlgn="base" hangingPunct="1">
              <a:spcBef>
                <a:spcPct val="0"/>
              </a:spcBef>
              <a:spcAft>
                <a:spcPct val="0"/>
              </a:spcAft>
              <a:defRPr>
                <a:solidFill>
                  <a:schemeClr val="tx2"/>
                </a:solidFill>
                <a:latin typeface="Calibri" panose="020F0502020204030204" pitchFamily="34" charset="0"/>
              </a:defRPr>
            </a:lvl5pPr>
            <a:lvl6pPr marL="457200" algn="ctr" rtl="0" eaLnBrk="1" fontAlgn="base" hangingPunct="1">
              <a:spcBef>
                <a:spcPct val="0"/>
              </a:spcBef>
              <a:spcAft>
                <a:spcPct val="0"/>
              </a:spcAft>
              <a:defRPr>
                <a:solidFill>
                  <a:schemeClr val="tx2"/>
                </a:solidFill>
                <a:latin typeface="Calibri" panose="020F0502020204030204" pitchFamily="34" charset="0"/>
              </a:defRPr>
            </a:lvl6pPr>
            <a:lvl7pPr marL="914400" algn="ctr" rtl="0" eaLnBrk="1" fontAlgn="base" hangingPunct="1">
              <a:spcBef>
                <a:spcPct val="0"/>
              </a:spcBef>
              <a:spcAft>
                <a:spcPct val="0"/>
              </a:spcAft>
              <a:defRPr>
                <a:solidFill>
                  <a:schemeClr val="tx2"/>
                </a:solidFill>
                <a:latin typeface="Calibri" panose="020F0502020204030204" pitchFamily="34" charset="0"/>
              </a:defRPr>
            </a:lvl7pPr>
            <a:lvl8pPr marL="1371600" algn="ctr" rtl="0" eaLnBrk="1" fontAlgn="base" hangingPunct="1">
              <a:spcBef>
                <a:spcPct val="0"/>
              </a:spcBef>
              <a:spcAft>
                <a:spcPct val="0"/>
              </a:spcAft>
              <a:defRPr>
                <a:solidFill>
                  <a:schemeClr val="tx2"/>
                </a:solidFill>
                <a:latin typeface="Calibri" panose="020F0502020204030204" pitchFamily="34" charset="0"/>
              </a:defRPr>
            </a:lvl8pPr>
            <a:lvl9pPr marL="1828800" algn="ctr" rtl="0" eaLnBrk="1" fontAlgn="base" hangingPunct="1">
              <a:spcBef>
                <a:spcPct val="0"/>
              </a:spcBef>
              <a:spcAft>
                <a:spcPct val="0"/>
              </a:spcAft>
              <a:defRPr>
                <a:solidFill>
                  <a:schemeClr val="tx2"/>
                </a:solidFill>
                <a:latin typeface="Calibri" panose="020F050202020403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7250" b="1" i="0" u="none" strike="noStrike" kern="0" cap="none" spc="0" normalizeH="0" baseline="0" noProof="0" dirty="0">
                <a:ln>
                  <a:noFill/>
                </a:ln>
                <a:solidFill>
                  <a:srgbClr val="0C79EE"/>
                </a:solidFill>
                <a:effectLst/>
                <a:uLnTx/>
                <a:uFillTx/>
                <a:latin typeface="MicrogrammaExtDBol"/>
                <a:ea typeface="+mj-ea"/>
              </a:rPr>
              <a:t>Operations and Maintenance</a:t>
            </a:r>
          </a:p>
        </p:txBody>
      </p:sp>
      <p:pic>
        <p:nvPicPr>
          <p:cNvPr id="4098" name="object 2">
            <a:extLst>
              <a:ext uri="{FF2B5EF4-FFF2-40B4-BE49-F238E27FC236}">
                <a16:creationId xmlns:a16="http://schemas.microsoft.com/office/drawing/2014/main" id="{9C3D5B9F-0E2A-483D-A804-26F9C893B02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745913" y="0"/>
            <a:ext cx="6542087"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 Placeholder 2">
            <a:extLst>
              <a:ext uri="{FF2B5EF4-FFF2-40B4-BE49-F238E27FC236}">
                <a16:creationId xmlns:a16="http://schemas.microsoft.com/office/drawing/2014/main" id="{A5BF8880-0E82-CA11-9B3F-A027E67E0D5F}"/>
              </a:ext>
            </a:extLst>
          </p:cNvPr>
          <p:cNvSpPr>
            <a:spLocks noGrp="1"/>
          </p:cNvSpPr>
          <p:nvPr>
            <p:ph type="body" idx="1"/>
          </p:nvPr>
        </p:nvSpPr>
        <p:spPr>
          <a:xfrm>
            <a:off x="914400" y="2171700"/>
            <a:ext cx="15557547" cy="5161413"/>
          </a:xfrm>
        </p:spPr>
        <p:txBody>
          <a:bodyPr/>
          <a:lstStyle/>
          <a:p>
            <a:pPr marL="571500" indent="-571500">
              <a:spcAft>
                <a:spcPts val="1800"/>
              </a:spcAft>
              <a:buFont typeface="Arial" panose="020B0604020202020204" pitchFamily="34" charset="0"/>
              <a:buChar char="•"/>
            </a:pPr>
            <a:r>
              <a:rPr lang="en-US" sz="4400" dirty="0"/>
              <a:t>Maintenance is similar to other intersection types.</a:t>
            </a:r>
          </a:p>
          <a:p>
            <a:pPr marL="571500" indent="-571500">
              <a:spcAft>
                <a:spcPts val="1800"/>
              </a:spcAft>
              <a:buFont typeface="Arial" panose="020B0604020202020204" pitchFamily="34" charset="0"/>
              <a:buChar char="•"/>
            </a:pPr>
            <a:r>
              <a:rPr lang="en-US" sz="4400" dirty="0"/>
              <a:t>Raised channelization may need periodic street cleaning.</a:t>
            </a:r>
          </a:p>
          <a:p>
            <a:pPr marL="571500" indent="-571500">
              <a:spcAft>
                <a:spcPts val="1800"/>
              </a:spcAft>
              <a:buFont typeface="Arial" panose="020B0604020202020204" pitchFamily="34" charset="0"/>
              <a:buChar char="•"/>
            </a:pPr>
            <a:r>
              <a:rPr lang="en-US" sz="4400" dirty="0"/>
              <a:t>If cuts in raised channelization are provided for drainage, periodic debris removal by hand shovel may be needed.</a:t>
            </a:r>
          </a:p>
          <a:p>
            <a:pPr marL="571500" indent="-571500">
              <a:spcAft>
                <a:spcPts val="1800"/>
              </a:spcAft>
              <a:buFont typeface="Arial" panose="020B0604020202020204" pitchFamily="34" charset="0"/>
              <a:buChar char="•"/>
            </a:pPr>
            <a:r>
              <a:rPr lang="en-US" sz="4400" dirty="0"/>
              <a:t>During snow and ice events, all parts of an RCUT intersection need snow removal to function properly.</a:t>
            </a:r>
          </a:p>
        </p:txBody>
      </p:sp>
    </p:spTree>
    <p:extLst>
      <p:ext uri="{BB962C8B-B14F-4D97-AF65-F5344CB8AC3E}">
        <p14:creationId xmlns:p14="http://schemas.microsoft.com/office/powerpoint/2010/main" val="36005912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051" name="object 3">
            <a:extLst>
              <a:ext uri="{FF2B5EF4-FFF2-40B4-BE49-F238E27FC236}">
                <a16:creationId xmlns:a16="http://schemas.microsoft.com/office/drawing/2014/main" id="{E0B6270E-3021-DC2A-0899-B65EF6200A5B}"/>
              </a:ext>
            </a:extLst>
          </p:cNvPr>
          <p:cNvGrpSpPr>
            <a:grpSpLocks/>
          </p:cNvGrpSpPr>
          <p:nvPr/>
        </p:nvGrpSpPr>
        <p:grpSpPr bwMode="auto">
          <a:xfrm>
            <a:off x="10366375" y="0"/>
            <a:ext cx="7921625" cy="10287000"/>
            <a:chOff x="10366727" y="0"/>
            <a:chExt cx="7921625" cy="10287000"/>
          </a:xfrm>
        </p:grpSpPr>
        <p:pic>
          <p:nvPicPr>
            <p:cNvPr id="2052" name="object 4">
              <a:extLst>
                <a:ext uri="{FF2B5EF4-FFF2-40B4-BE49-F238E27FC236}">
                  <a16:creationId xmlns:a16="http://schemas.microsoft.com/office/drawing/2014/main" id="{9626E467-0E3A-DE54-B252-6FEBD0F60A3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366727" y="0"/>
              <a:ext cx="7921272" cy="10287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3" name="object 5">
              <a:extLst>
                <a:ext uri="{FF2B5EF4-FFF2-40B4-BE49-F238E27FC236}">
                  <a16:creationId xmlns:a16="http://schemas.microsoft.com/office/drawing/2014/main" id="{3C4BBEAD-89FB-124E-3442-6E0F4CC2BD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69502" y="7040298"/>
              <a:ext cx="2743353" cy="29323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ext Placeholder 2">
            <a:extLst>
              <a:ext uri="{FF2B5EF4-FFF2-40B4-BE49-F238E27FC236}">
                <a16:creationId xmlns:a16="http://schemas.microsoft.com/office/drawing/2014/main" id="{4BD2529F-10FB-35AB-9D4C-183718B7A7B2}"/>
              </a:ext>
            </a:extLst>
          </p:cNvPr>
          <p:cNvSpPr txBox="1">
            <a:spLocks/>
          </p:cNvSpPr>
          <p:nvPr/>
        </p:nvSpPr>
        <p:spPr>
          <a:xfrm>
            <a:off x="6096000" y="419100"/>
            <a:ext cx="5029200" cy="1153789"/>
          </a:xfrm>
          <a:prstGeom prst="rect">
            <a:avLst/>
          </a:prstGeom>
        </p:spPr>
        <p:txBody>
          <a:bodyPr/>
          <a:lstStyle>
            <a:lvl1pPr algn="l" rtl="0" eaLnBrk="1" fontAlgn="base" hangingPunct="1">
              <a:spcBef>
                <a:spcPct val="20000"/>
              </a:spcBef>
              <a:spcAft>
                <a:spcPct val="0"/>
              </a:spcAft>
              <a:defRPr>
                <a:solidFill>
                  <a:schemeClr val="tx1"/>
                </a:solidFill>
                <a:latin typeface="+mn-lt"/>
                <a:ea typeface="+mn-ea"/>
                <a:cs typeface="+mn-cs"/>
              </a:defRPr>
            </a:lvl1pPr>
            <a:lvl2pPr marL="457200" algn="l" rtl="0" eaLnBrk="1" fontAlgn="base" hangingPunct="1">
              <a:spcBef>
                <a:spcPct val="20000"/>
              </a:spcBef>
              <a:spcAft>
                <a:spcPct val="0"/>
              </a:spcAft>
              <a:defRPr>
                <a:solidFill>
                  <a:schemeClr val="tx1"/>
                </a:solidFill>
                <a:latin typeface="+mn-lt"/>
                <a:ea typeface="+mn-ea"/>
                <a:cs typeface="+mn-cs"/>
              </a:defRPr>
            </a:lvl2pPr>
            <a:lvl3pPr marL="914400" algn="l" rtl="0" eaLnBrk="1" fontAlgn="base" hangingPunct="1">
              <a:spcBef>
                <a:spcPct val="20000"/>
              </a:spcBef>
              <a:spcAft>
                <a:spcPct val="0"/>
              </a:spcAft>
              <a:defRPr>
                <a:solidFill>
                  <a:schemeClr val="tx1"/>
                </a:solidFill>
                <a:latin typeface="+mn-lt"/>
                <a:ea typeface="+mn-ea"/>
                <a:cs typeface="+mn-cs"/>
              </a:defRPr>
            </a:lvl3pPr>
            <a:lvl4pPr marL="1371600" algn="l" rtl="0" eaLnBrk="1" fontAlgn="base" hangingPunct="1">
              <a:spcBef>
                <a:spcPct val="20000"/>
              </a:spcBef>
              <a:spcAft>
                <a:spcPct val="0"/>
              </a:spcAft>
              <a:defRPr>
                <a:solidFill>
                  <a:schemeClr val="tx1"/>
                </a:solidFill>
                <a:latin typeface="+mn-lt"/>
                <a:ea typeface="+mn-ea"/>
                <a:cs typeface="+mn-cs"/>
              </a:defRPr>
            </a:lvl4pPr>
            <a:lvl5pPr marL="1828800" algn="l" rtl="0" eaLnBrk="1" fontAlgn="base" hangingPunct="1">
              <a:spcBef>
                <a:spcPct val="20000"/>
              </a:spcBef>
              <a:spcAft>
                <a:spcPct val="0"/>
              </a:spcAft>
              <a:defRPr>
                <a:solidFill>
                  <a:schemeClr val="tx1"/>
                </a:solidFill>
                <a:latin typeface="+mn-lt"/>
                <a:ea typeface="+mn-ea"/>
                <a:cs typeface="+mn-cs"/>
              </a:defRPr>
            </a:lvl5pPr>
            <a:lvl6pPr marL="2286000" eaLnBrk="1" hangingPunct="1">
              <a:defRPr>
                <a:latin typeface="+mn-lt"/>
                <a:ea typeface="+mn-ea"/>
                <a:cs typeface="+mn-cs"/>
              </a:defRPr>
            </a:lvl6pPr>
            <a:lvl7pPr marL="2743200" eaLnBrk="1" hangingPunct="1">
              <a:defRPr>
                <a:latin typeface="+mn-lt"/>
                <a:ea typeface="+mn-ea"/>
                <a:cs typeface="+mn-cs"/>
              </a:defRPr>
            </a:lvl7pPr>
            <a:lvl8pPr marL="3200400" eaLnBrk="1" hangingPunct="1">
              <a:defRPr>
                <a:latin typeface="+mn-lt"/>
                <a:ea typeface="+mn-ea"/>
                <a:cs typeface="+mn-cs"/>
              </a:defRPr>
            </a:lvl8pPr>
            <a:lvl9pPr marL="3657600" eaLnBrk="1" hangingPunct="1">
              <a:defRPr>
                <a:latin typeface="+mn-lt"/>
                <a:ea typeface="+mn-ea"/>
                <a:cs typeface="+mn-cs"/>
              </a:defRPr>
            </a:lvl9pPr>
          </a:lstStyle>
          <a:p>
            <a:pPr>
              <a:spcAft>
                <a:spcPts val="600"/>
              </a:spcAft>
            </a:pPr>
            <a:r>
              <a:rPr lang="en-US" sz="8000" kern="0" dirty="0">
                <a:solidFill>
                  <a:srgbClr val="0C79EE"/>
                </a:solidFill>
              </a:rPr>
              <a:t>Questions?</a:t>
            </a:r>
          </a:p>
        </p:txBody>
      </p:sp>
      <p:sp>
        <p:nvSpPr>
          <p:cNvPr id="3" name="Rectangle: Rounded Corners 2">
            <a:extLst>
              <a:ext uri="{FF2B5EF4-FFF2-40B4-BE49-F238E27FC236}">
                <a16:creationId xmlns:a16="http://schemas.microsoft.com/office/drawing/2014/main" id="{A05C4627-DD82-503A-4301-DB73F098EC6B}"/>
              </a:ext>
            </a:extLst>
          </p:cNvPr>
          <p:cNvSpPr/>
          <p:nvPr/>
        </p:nvSpPr>
        <p:spPr>
          <a:xfrm>
            <a:off x="271486" y="5372100"/>
            <a:ext cx="6934199" cy="4648200"/>
          </a:xfrm>
          <a:prstGeom prst="roundRect">
            <a:avLst/>
          </a:prstGeom>
          <a:solidFill>
            <a:schemeClr val="accent1">
              <a:lumMod val="20000"/>
              <a:lumOff val="80000"/>
            </a:schemeClr>
          </a:solidFill>
          <a:ln w="38100">
            <a:solidFill>
              <a:schemeClr val="tx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4800" b="1" dirty="0">
                <a:solidFill>
                  <a:schemeClr val="tx1"/>
                </a:solidFill>
              </a:rPr>
              <a:t>Contact Information</a:t>
            </a:r>
          </a:p>
          <a:p>
            <a:endParaRPr lang="en-US" dirty="0"/>
          </a:p>
          <a:p>
            <a:r>
              <a:rPr lang="en-US" sz="4400" dirty="0">
                <a:solidFill>
                  <a:schemeClr val="tx2"/>
                </a:solidFill>
              </a:rPr>
              <a:t>Travis Thompson, PE</a:t>
            </a:r>
          </a:p>
          <a:p>
            <a:r>
              <a:rPr lang="en-US" sz="4400" dirty="0">
                <a:hlinkClick r:id="rId4"/>
              </a:rPr>
              <a:t>travis.thompson@uky.edu</a:t>
            </a:r>
            <a:endParaRPr lang="en-US" sz="4400" dirty="0"/>
          </a:p>
          <a:p>
            <a:endParaRPr lang="en-US" sz="4400" dirty="0"/>
          </a:p>
          <a:p>
            <a:r>
              <a:rPr lang="en-US" sz="4400" dirty="0">
                <a:solidFill>
                  <a:schemeClr val="tx2"/>
                </a:solidFill>
              </a:rPr>
              <a:t>Duane Thomas, PE</a:t>
            </a:r>
          </a:p>
          <a:p>
            <a:r>
              <a:rPr lang="en-US" sz="4400" dirty="0">
                <a:hlinkClick r:id="rId5"/>
              </a:rPr>
              <a:t>duane.thomas@uky.edu</a:t>
            </a:r>
            <a:endParaRPr lang="en-US" sz="4400" dirty="0"/>
          </a:p>
          <a:p>
            <a:endParaRPr lang="en-US" dirty="0"/>
          </a:p>
        </p:txBody>
      </p:sp>
      <p:pic>
        <p:nvPicPr>
          <p:cNvPr id="5" name="Picture 4">
            <a:extLst>
              <a:ext uri="{FF2B5EF4-FFF2-40B4-BE49-F238E27FC236}">
                <a16:creationId xmlns:a16="http://schemas.microsoft.com/office/drawing/2014/main" id="{0375CE8A-7DA9-29D6-94F7-77FF09ACE38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01000" y="1790700"/>
            <a:ext cx="5257800" cy="5257800"/>
          </a:xfrm>
          <a:prstGeom prst="rect">
            <a:avLst/>
          </a:prstGeom>
        </p:spPr>
      </p:pic>
      <p:sp>
        <p:nvSpPr>
          <p:cNvPr id="7" name="TextBox 6">
            <a:extLst>
              <a:ext uri="{FF2B5EF4-FFF2-40B4-BE49-F238E27FC236}">
                <a16:creationId xmlns:a16="http://schemas.microsoft.com/office/drawing/2014/main" id="{4538E995-727F-AD69-E228-2E068F6DF62A}"/>
              </a:ext>
            </a:extLst>
          </p:cNvPr>
          <p:cNvSpPr txBox="1"/>
          <p:nvPr/>
        </p:nvSpPr>
        <p:spPr>
          <a:xfrm>
            <a:off x="8440211" y="6830080"/>
            <a:ext cx="4377551" cy="523220"/>
          </a:xfrm>
          <a:prstGeom prst="rect">
            <a:avLst/>
          </a:prstGeom>
          <a:noFill/>
        </p:spPr>
        <p:txBody>
          <a:bodyPr wrap="square" rtlCol="0">
            <a:spAutoFit/>
          </a:bodyPr>
          <a:lstStyle/>
          <a:p>
            <a:pPr algn="ctr"/>
            <a:r>
              <a:rPr lang="en-US" sz="2800" b="1" i="1" dirty="0">
                <a:latin typeface="MicrogrammaExtDBol"/>
              </a:rPr>
              <a:t>KYTC RCUT Design Guidance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Presentation1" id="{5AFB6E33-AF79-44B7-8C8F-C487BADE3259}" vid="{E8E9DF96-57FA-4EC4-BF72-3FFB6BAAD51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9E0F30E28F43D84881B1E447717B93F8" ma:contentTypeVersion="8" ma:contentTypeDescription="Create a new document." ma:contentTypeScope="" ma:versionID="ac7a048db13a328c88eb3bd8876552f7">
  <xsd:schema xmlns:xsd="http://www.w3.org/2001/XMLSchema" xmlns:xs="http://www.w3.org/2001/XMLSchema" xmlns:p="http://schemas.microsoft.com/office/2006/metadata/properties" xmlns:ns2="b47a5aad-adfb-4dac-9d3f-47090e67d565" xmlns:ns3="9c16dc54-5a24-4afd-a61c-664ec7eab416" targetNamespace="http://schemas.microsoft.com/office/2006/metadata/properties" ma:root="true" ma:fieldsID="05ef1fb50c3bd5231898c81644cb9619" ns2:_="" ns3:_="">
    <xsd:import namespace="b47a5aad-adfb-4dac-9d3f-47090e67d565"/>
    <xsd:import namespace="9c16dc54-5a24-4afd-a61c-664ec7eab416"/>
    <xsd:element name="properties">
      <xsd:complexType>
        <xsd:sequence>
          <xsd:element name="documentManagement">
            <xsd:complexType>
              <xsd:all>
                <xsd:element ref="ns2:Speakers" minOccurs="0"/>
                <xsd:element ref="ns2:Day" minOccurs="0"/>
                <xsd:element ref="ns2:Year" minOccurs="0"/>
                <xsd:element ref="ns2:Section" minOccurs="0"/>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7a5aad-adfb-4dac-9d3f-47090e67d565" elementFormDefault="qualified">
    <xsd:import namespace="http://schemas.microsoft.com/office/2006/documentManagement/types"/>
    <xsd:import namespace="http://schemas.microsoft.com/office/infopath/2007/PartnerControls"/>
    <xsd:element name="Speakers" ma:index="4" nillable="true" ma:displayName="Speakers" ma:internalName="Speakers" ma:readOnly="false">
      <xsd:simpleType>
        <xsd:restriction base="dms:Note">
          <xsd:maxLength value="255"/>
        </xsd:restriction>
      </xsd:simpleType>
    </xsd:element>
    <xsd:element name="Day" ma:index="5" nillable="true" ma:displayName="Day" ma:internalName="Day" ma:readOnly="false">
      <xsd:simpleType>
        <xsd:restriction base="dms:Text">
          <xsd:maxLength value="255"/>
        </xsd:restriction>
      </xsd:simpleType>
    </xsd:element>
    <xsd:element name="Year" ma:index="6" nillable="true" ma:displayName="Year" ma:internalName="Year" ma:readOnly="false">
      <xsd:simpleType>
        <xsd:restriction base="dms:Text">
          <xsd:maxLength value="255"/>
        </xsd:restriction>
      </xsd:simpleType>
    </xsd:element>
    <xsd:element name="Section" ma:index="7" nillable="true" ma:displayName="Section" ma:internalName="Section" ma:readOnly="false">
      <xsd:simpleType>
        <xsd:restriction base="dms:Text">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9c16dc54-5a24-4afd-a61c-664ec7eab416"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3"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Year xmlns="b47a5aad-adfb-4dac-9d3f-47090e67d565">2026</Year>
    <Day xmlns="b47a5aad-adfb-4dac-9d3f-47090e67d565">Thursday</Day>
    <Speakers xmlns="b47a5aad-adfb-4dac-9d3f-47090e67d565">Jeff Jasper, Corinne Schurman</Speakers>
    <Section xmlns="b47a5aad-adfb-4dac-9d3f-47090e67d565">9, 1:50</Section>
  </documentManagement>
</p:properties>
</file>

<file path=customXml/itemProps1.xml><?xml version="1.0" encoding="utf-8"?>
<ds:datastoreItem xmlns:ds="http://schemas.openxmlformats.org/officeDocument/2006/customXml" ds:itemID="{D21FABBA-E16C-4C52-8686-22E7213EE93C}"/>
</file>

<file path=customXml/itemProps2.xml><?xml version="1.0" encoding="utf-8"?>
<ds:datastoreItem xmlns:ds="http://schemas.openxmlformats.org/officeDocument/2006/customXml" ds:itemID="{BBF670A8-13FD-43CF-95C5-FD3B01DD1455}"/>
</file>

<file path=customXml/itemProps3.xml><?xml version="1.0" encoding="utf-8"?>
<ds:datastoreItem xmlns:ds="http://schemas.openxmlformats.org/officeDocument/2006/customXml" ds:itemID="{9D33FC1B-B1D9-46F3-A285-9E2791D6F1E1}"/>
</file>

<file path=docProps/app.xml><?xml version="1.0" encoding="utf-8"?>
<Properties xmlns="http://schemas.openxmlformats.org/officeDocument/2006/extended-properties" xmlns:vt="http://schemas.openxmlformats.org/officeDocument/2006/docPropsVTypes">
  <Template>Kentucky RCUT Guidance</Template>
  <TotalTime>1778</TotalTime>
  <Words>5612</Words>
  <Application>Microsoft Office PowerPoint</Application>
  <PresentationFormat>Custom</PresentationFormat>
  <Paragraphs>503</Paragraphs>
  <Slides>46</Slides>
  <Notes>44</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46</vt:i4>
      </vt:variant>
    </vt:vector>
  </HeadingPairs>
  <TitlesOfParts>
    <vt:vector size="54" baseType="lpstr">
      <vt:lpstr>Aptos</vt:lpstr>
      <vt:lpstr>Arial</vt:lpstr>
      <vt:lpstr>Calibri</vt:lpstr>
      <vt:lpstr>Calibri Light</vt:lpstr>
      <vt:lpstr>Courier New</vt:lpstr>
      <vt:lpstr>MicrogrammaExtDBol</vt:lpstr>
      <vt:lpstr>Symbol</vt:lpstr>
      <vt:lpstr>Office Theme</vt:lpstr>
      <vt:lpstr>Reduced Conflict U-turn (RCUT) Intersection Guidance</vt:lpstr>
      <vt:lpstr>The Safety Case</vt:lpstr>
      <vt:lpstr>What is an RCUT Intersection?</vt:lpstr>
      <vt:lpstr>Why Create RCUT Guidance?</vt:lpstr>
      <vt:lpstr>What This Guidance Is and Is Not</vt:lpstr>
      <vt:lpstr>PowerPoint Presentation</vt:lpstr>
      <vt:lpstr>PowerPoint Presentation</vt:lpstr>
      <vt:lpstr>PowerPoint Presentation</vt:lpstr>
      <vt:lpstr>PowerPoint Presentation</vt:lpstr>
      <vt:lpstr>PowerPoint Presentation</vt:lpstr>
      <vt:lpstr>Planning and Site Selection — Construction and Project Types</vt:lpstr>
      <vt:lpstr>Planning and Site Selection</vt:lpstr>
      <vt:lpstr>Planning and Site Selection — Intersection Control Evaluation</vt:lpstr>
      <vt:lpstr>Planning and Site Selection — RCUTs in Corridors</vt:lpstr>
      <vt:lpstr>Planning and Site Selection — Arterial Corridor Example</vt:lpstr>
      <vt:lpstr>Planning and Site Selection — Demand Volumes</vt:lpstr>
      <vt:lpstr>Safety Analysis</vt:lpstr>
      <vt:lpstr>Design Vehicles</vt:lpstr>
      <vt:lpstr>Design Vehicles</vt:lpstr>
      <vt:lpstr>Stop-Controlled Right-Turn Design Vehicle</vt:lpstr>
      <vt:lpstr>Stop-Controlled Left-Turn Design Vehicle</vt:lpstr>
      <vt:lpstr>Stop-Controlled U-turn Design Vehicle</vt:lpstr>
      <vt:lpstr>Intersection Sight Distance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Stop-Controlled RCUT Pedestrian Accommodations</vt:lpstr>
      <vt:lpstr>Signalized RCUT Pedestrian Accommodations</vt:lpstr>
      <vt:lpstr>Signalized U-turn Pedestrian Accommodations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Thompson, Travis A.</dc:creator>
  <cp:lastModifiedBy>Thompson, Travis A.</cp:lastModifiedBy>
  <cp:revision>25</cp:revision>
  <dcterms:created xsi:type="dcterms:W3CDTF">2026-08-11T12:24:37Z</dcterms:created>
  <dcterms:modified xsi:type="dcterms:W3CDTF">2026-09-03T14:58:10Z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verter">
    <vt:lpwstr>StructuredOutput v10.0.19912.1</vt:lpwstr>
  </property>
  <property fmtid="{D5CDD505-2E9C-101B-9397-08002B2CF9AE}" pid="3" name="Created">
    <vt:filetime>2026-07-13T00:00:00Z</vt:filetime>
  </property>
  <property fmtid="{D5CDD505-2E9C-101B-9397-08002B2CF9AE}" pid="4" name="CreationClient">
    <vt:lpwstr>authoring</vt:lpwstr>
  </property>
  <property fmtid="{D5CDD505-2E9C-101B-9397-08002B2CF9AE}" pid="5" name="Creator">
    <vt:lpwstr>Adobe Express</vt:lpwstr>
  </property>
  <property fmtid="{D5CDD505-2E9C-101B-9397-08002B2CF9AE}" pid="6" name="LastSaved">
    <vt:filetime>2026-07-13T00:00:00Z</vt:filetime>
  </property>
  <property fmtid="{D5CDD505-2E9C-101B-9397-08002B2CF9AE}" pid="7" name="Producer">
    <vt:lpwstr>Adobe Express</vt:lpwstr>
  </property>
  <property fmtid="{D5CDD505-2E9C-101B-9397-08002B2CF9AE}" pid="8" name="ContentTypeId">
    <vt:lpwstr>0x0101009E0F30E28F43D84881B1E447717B93F8</vt:lpwstr>
  </property>
</Properties>
</file>